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92" r:id="rId2"/>
    <p:sldMasterId id="2147483695" r:id="rId3"/>
    <p:sldMasterId id="2147483862" r:id="rId4"/>
    <p:sldMasterId id="2147485827" r:id="rId5"/>
    <p:sldMasterId id="2147487032" r:id="rId6"/>
    <p:sldMasterId id="2147487319" r:id="rId7"/>
    <p:sldMasterId id="2147488997" r:id="rId8"/>
    <p:sldMasterId id="2147489173" r:id="rId9"/>
    <p:sldMasterId id="2147489191" r:id="rId10"/>
    <p:sldMasterId id="2147489208" r:id="rId11"/>
    <p:sldMasterId id="2147489225" r:id="rId12"/>
    <p:sldMasterId id="2147489281" r:id="rId13"/>
    <p:sldMasterId id="2147489283" r:id="rId14"/>
    <p:sldMasterId id="2147489997" r:id="rId15"/>
    <p:sldMasterId id="2147490009" r:id="rId16"/>
    <p:sldMasterId id="2147490020" r:id="rId17"/>
  </p:sldMasterIdLst>
  <p:notesMasterIdLst>
    <p:notesMasterId r:id="rId32"/>
  </p:notesMasterIdLst>
  <p:handoutMasterIdLst>
    <p:handoutMasterId r:id="rId33"/>
  </p:handoutMasterIdLst>
  <p:sldIdLst>
    <p:sldId id="1155" r:id="rId18"/>
    <p:sldId id="1154" r:id="rId19"/>
    <p:sldId id="1150" r:id="rId20"/>
    <p:sldId id="1135" r:id="rId21"/>
    <p:sldId id="1140" r:id="rId22"/>
    <p:sldId id="1136" r:id="rId23"/>
    <p:sldId id="1137" r:id="rId24"/>
    <p:sldId id="1138" r:id="rId25"/>
    <p:sldId id="1149" r:id="rId26"/>
    <p:sldId id="1151" r:id="rId27"/>
    <p:sldId id="1143" r:id="rId28"/>
    <p:sldId id="1148" r:id="rId29"/>
    <p:sldId id="1153" r:id="rId30"/>
    <p:sldId id="273" r:id="rId31"/>
  </p:sldIdLst>
  <p:sldSz cx="12192000" cy="6858000"/>
  <p:notesSz cx="6794500" cy="99314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l Szajewski" initials="R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BBE0E3"/>
    <a:srgbClr val="CCCCFF"/>
    <a:srgbClr val="A50021"/>
    <a:srgbClr val="CC00CC"/>
    <a:srgbClr val="9900FF"/>
    <a:srgbClr val="FF0000"/>
    <a:srgbClr val="008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 ciemny 1 — Ak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65501" autoAdjust="0"/>
  </p:normalViewPr>
  <p:slideViewPr>
    <p:cSldViewPr showGuides="1">
      <p:cViewPr>
        <p:scale>
          <a:sx n="125" d="100"/>
          <a:sy n="125" d="100"/>
        </p:scale>
        <p:origin x="-258" y="72"/>
      </p:cViewPr>
      <p:guideLst>
        <p:guide orient="horz" pos="21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7140" y="-2982"/>
      </p:cViewPr>
      <p:guideLst>
        <p:guide orient="horz" pos="3224"/>
        <p:guide orient="horz" pos="3128"/>
        <p:guide pos="223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20231007709407E-2"/>
          <c:y val="4.0347670442424023E-2"/>
          <c:w val="0.83742644011603817"/>
          <c:h val="0.55583879680038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projektów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799006831463141E-3"/>
                  <c:y val="8.3612585714302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65-40B8-90D1-7A0BEA58D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749128919860627E-3"/>
                  <c:y val="9.1877766915303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65-40B8-90D1-7A0BEA58D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874564459930314E-3"/>
                  <c:y val="0.105026849202182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665-40B8-90D1-7A0BEA58D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221350379982989E-3"/>
                  <c:y val="0.10451563641014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4B-42A5-A070-90AAD15AFA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623693379790941E-3"/>
                  <c:y val="0.116734962398097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65-40B8-90D1-7A0BEA58D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4B-42A5-A070-90AAD15AFA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599">
                <a:noFill/>
              </a:ln>
            </c:spPr>
            <c:txPr>
              <a:bodyPr/>
              <a:lstStyle/>
              <a:p>
                <a:pPr>
                  <a:defRPr sz="1084" b="1" i="0" baseline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USA</c:v>
                </c:pt>
                <c:pt idx="1">
                  <c:v>Francja</c:v>
                </c:pt>
                <c:pt idx="2">
                  <c:v>Niemcy</c:v>
                </c:pt>
                <c:pt idx="3">
                  <c:v>Polska</c:v>
                </c:pt>
                <c:pt idx="4">
                  <c:v>Korea Płd.</c:v>
                </c:pt>
                <c:pt idx="5">
                  <c:v>Szwajcaria</c:v>
                </c:pt>
                <c:pt idx="6">
                  <c:v>Wielka Brytania</c:v>
                </c:pt>
                <c:pt idx="7">
                  <c:v>Japonia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16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4B-42A5-A070-90AAD15AF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219139456"/>
        <c:axId val="224396416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Wartość projektów (mln EUR)</c:v>
                </c:pt>
              </c:strCache>
            </c:strRef>
          </c:tx>
          <c:spPr>
            <a:ln w="22876">
              <a:solidFill>
                <a:schemeClr val="tx2">
                  <a:lumMod val="75000"/>
                </a:schemeClr>
              </a:solidFill>
            </a:ln>
            <a:effectLst>
              <a:outerShdw blurRad="63500" dist="508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Arkusz1!$A$2:$A$9</c:f>
              <c:strCache>
                <c:ptCount val="8"/>
                <c:pt idx="0">
                  <c:v>USA</c:v>
                </c:pt>
                <c:pt idx="1">
                  <c:v>Francja</c:v>
                </c:pt>
                <c:pt idx="2">
                  <c:v>Niemcy</c:v>
                </c:pt>
                <c:pt idx="3">
                  <c:v>Polska</c:v>
                </c:pt>
                <c:pt idx="4">
                  <c:v>Korea Płd.</c:v>
                </c:pt>
                <c:pt idx="5">
                  <c:v>Szwajcaria</c:v>
                </c:pt>
                <c:pt idx="6">
                  <c:v>Wielka Brytania</c:v>
                </c:pt>
                <c:pt idx="7">
                  <c:v>Japonia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41.830000000000005</c:v>
                </c:pt>
                <c:pt idx="1">
                  <c:v>105.36</c:v>
                </c:pt>
                <c:pt idx="2">
                  <c:v>613.5</c:v>
                </c:pt>
                <c:pt idx="3">
                  <c:v>237.8</c:v>
                </c:pt>
                <c:pt idx="4">
                  <c:v>331</c:v>
                </c:pt>
                <c:pt idx="5">
                  <c:v>11.32</c:v>
                </c:pt>
                <c:pt idx="6">
                  <c:v>1.95</c:v>
                </c:pt>
                <c:pt idx="7">
                  <c:v>82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4F4B-42A5-A070-90AAD15AF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136384"/>
        <c:axId val="219137920"/>
      </c:lineChart>
      <c:catAx>
        <c:axId val="21913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pl-PL"/>
          </a:p>
        </c:txPr>
        <c:crossAx val="219137920"/>
        <c:crosses val="autoZero"/>
        <c:auto val="1"/>
        <c:lblAlgn val="ctr"/>
        <c:lblOffset val="100"/>
        <c:tickMarkSkip val="1"/>
        <c:noMultiLvlLbl val="0"/>
      </c:catAx>
      <c:valAx>
        <c:axId val="219137920"/>
        <c:scaling>
          <c:orientation val="minMax"/>
          <c:max val="1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24" baseline="0"/>
            </a:pPr>
            <a:endParaRPr lang="pl-PL"/>
          </a:p>
        </c:txPr>
        <c:crossAx val="219136384"/>
        <c:crosses val="autoZero"/>
        <c:crossBetween val="between"/>
        <c:majorUnit val="200"/>
        <c:minorUnit val="100"/>
      </c:valAx>
      <c:catAx>
        <c:axId val="21913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396416"/>
        <c:crosses val="autoZero"/>
        <c:auto val="1"/>
        <c:lblAlgn val="ctr"/>
        <c:lblOffset val="100"/>
        <c:noMultiLvlLbl val="0"/>
      </c:catAx>
      <c:valAx>
        <c:axId val="224396416"/>
        <c:scaling>
          <c:orientation val="minMax"/>
          <c:max val="18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24" baseline="0"/>
            </a:pPr>
            <a:endParaRPr lang="pl-PL"/>
          </a:p>
        </c:txPr>
        <c:crossAx val="219139456"/>
        <c:crosses val="max"/>
        <c:crossBetween val="between"/>
        <c:majorUnit val="4"/>
      </c:valAx>
      <c:spPr>
        <a:noFill/>
        <a:ln w="22974">
          <a:noFill/>
        </a:ln>
      </c:spPr>
    </c:plotArea>
    <c:legend>
      <c:legendPos val="b"/>
      <c:layout>
        <c:manualLayout>
          <c:xMode val="edge"/>
          <c:yMode val="edge"/>
          <c:x val="6.6301736673159764E-2"/>
          <c:y val="0.872732522362209"/>
          <c:w val="0.86743097984121276"/>
          <c:h val="8.6787659739253953E-2"/>
        </c:manualLayout>
      </c:layout>
      <c:overlay val="0"/>
      <c:txPr>
        <a:bodyPr/>
        <a:lstStyle/>
        <a:p>
          <a:pPr>
            <a:defRPr sz="1084"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29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i="0" u="none" dirty="0"/>
              <a:t>PROJEKTY</a:t>
            </a:r>
            <a:r>
              <a:rPr lang="pl-PL" b="1" i="0" u="none" baseline="0" dirty="0"/>
              <a:t> PRODUKCYJNE</a:t>
            </a:r>
            <a:endParaRPr lang="en-US" b="1" i="0" u="none" dirty="0"/>
          </a:p>
        </c:rich>
      </c:tx>
      <c:layout>
        <c:manualLayout>
          <c:xMode val="edge"/>
          <c:yMode val="edge"/>
          <c:x val="0.15475869001451309"/>
          <c:y val="6.21345123354903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F7-448E-920E-E5B9ED29DED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F7-448E-920E-E5B9ED29DE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F7-448E-920E-E5B9ED29DE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F7-448E-920E-E5B9ED29DED3}"/>
              </c:ext>
            </c:extLst>
          </c:dPt>
          <c:cat>
            <c:strRef>
              <c:f>Arkusz1!$A$2:$A$5</c:f>
              <c:strCache>
                <c:ptCount val="2"/>
                <c:pt idx="0">
                  <c:v>PRODUKCYJNE</c:v>
                </c:pt>
                <c:pt idx="1">
                  <c:v>inne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5F7-448E-920E-E5B9ED29D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3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i="0" u="none" dirty="0"/>
              <a:t>PROJEKTY</a:t>
            </a:r>
            <a:r>
              <a:rPr lang="pl-PL" b="1" i="0" u="none" baseline="0" dirty="0"/>
              <a:t> BSS</a:t>
            </a:r>
            <a:endParaRPr lang="en-US" b="1" i="0" u="none" dirty="0"/>
          </a:p>
        </c:rich>
      </c:tx>
      <c:layout>
        <c:manualLayout>
          <c:xMode val="edge"/>
          <c:yMode val="edge"/>
          <c:x val="0.27939883657300563"/>
          <c:y val="7.52154623008566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E5-44BF-91C2-0326E1B3DA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E5-44BF-91C2-0326E1B3D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E5-44BF-91C2-0326E1B3D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E5-44BF-91C2-0326E1B3DA8A}"/>
              </c:ext>
            </c:extLst>
          </c:dPt>
          <c:cat>
            <c:strRef>
              <c:f>Arkusz1!$A$2:$A$5</c:f>
              <c:strCache>
                <c:ptCount val="2"/>
                <c:pt idx="0">
                  <c:v>BSS</c:v>
                </c:pt>
                <c:pt idx="1">
                  <c:v>inne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E5-44BF-91C2-0326E1B3D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b="1"/>
              <a:t>Liczba projektów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121446101948271E-2"/>
          <c:y val="0.17278108945749321"/>
          <c:w val="0.90422023815535646"/>
          <c:h val="0.6092871864811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zakńczone projekty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liczba projektów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C6-4F26-B664-914B9E61B56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reinwestycje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liczba projektów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C6-4F26-B664-914B9E61B5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6246016"/>
        <c:axId val="266247552"/>
      </c:barChart>
      <c:catAx>
        <c:axId val="266246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6247552"/>
        <c:crosses val="autoZero"/>
        <c:auto val="1"/>
        <c:lblAlgn val="ctr"/>
        <c:lblOffset val="100"/>
        <c:noMultiLvlLbl val="0"/>
      </c:catAx>
      <c:valAx>
        <c:axId val="2662475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624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b="1" dirty="0"/>
              <a:t>Nakłady inwestycyjne (mld</a:t>
            </a:r>
            <a:r>
              <a:rPr lang="pl-PL" sz="1100" b="1" baseline="0" dirty="0"/>
              <a:t> EUR)</a:t>
            </a:r>
            <a:endParaRPr lang="pl-PL" sz="11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121446101948271E-2"/>
          <c:y val="0.17278108945749321"/>
          <c:w val="0.90422023815535646"/>
          <c:h val="0.6092871864811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zakńczone projekty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nakłady inwestycyjne (mld EUR)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8D-4EC8-949F-E9661EC87B6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reinwestycje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nakłady inwestycyjne (mld EUR)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8D-4EC8-949F-E9661EC87B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6497408"/>
        <c:axId val="266519680"/>
      </c:barChart>
      <c:catAx>
        <c:axId val="266497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6519680"/>
        <c:crosses val="autoZero"/>
        <c:auto val="1"/>
        <c:lblAlgn val="ctr"/>
        <c:lblOffset val="100"/>
        <c:noMultiLvlLbl val="0"/>
      </c:catAx>
      <c:valAx>
        <c:axId val="2665196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64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b="1" dirty="0"/>
              <a:t>Zatrudnienie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7278108945749321"/>
          <c:w val="1"/>
          <c:h val="0.6092871864811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zakńczone projekty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7555532024219785E-3"/>
                  <c:y val="0.2592628596822575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16 047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13-4264-9EAC-72147775B6F9}"/>
                </c:ext>
                <c:ext xmlns:c15="http://schemas.microsoft.com/office/drawing/2012/chart" uri="{CE6537A1-D6FC-4f65-9D91-7224C49458BB}">
                  <c15:layout>
                    <c:manualLayout>
                      <c:w val="0.28216309298966774"/>
                      <c:h val="0.2185622537666754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zatrudnienie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16047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13-4264-9EAC-72147775B6F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reinwestycje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zatrudnienie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9663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13-4264-9EAC-72147775B6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7735424"/>
        <c:axId val="267736960"/>
      </c:barChart>
      <c:catAx>
        <c:axId val="267735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7736960"/>
        <c:crosses val="autoZero"/>
        <c:auto val="1"/>
        <c:lblAlgn val="ctr"/>
        <c:lblOffset val="100"/>
        <c:noMultiLvlLbl val="0"/>
      </c:catAx>
      <c:valAx>
        <c:axId val="2677369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773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9494496806290932"/>
          <c:y val="0.22653224125113738"/>
          <c:w val="0.60437348665977753"/>
          <c:h val="0.63689394685039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Projekty wg sektorów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lotniczy</c:v>
                </c:pt>
                <c:pt idx="1">
                  <c:v>spożywczy</c:v>
                </c:pt>
                <c:pt idx="2">
                  <c:v>B+R</c:v>
                </c:pt>
                <c:pt idx="3">
                  <c:v>motoryzacyjny</c:v>
                </c:pt>
                <c:pt idx="4">
                  <c:v>BSS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34</c:v>
                </c:pt>
                <c:pt idx="4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0F-462A-B90B-E8E2ACB4E8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0"/>
        <c:axId val="285866240"/>
        <c:axId val="290280576"/>
      </c:barChart>
      <c:catAx>
        <c:axId val="28586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0280576"/>
        <c:crosses val="autoZero"/>
        <c:auto val="1"/>
        <c:lblAlgn val="ctr"/>
        <c:lblOffset val="100"/>
        <c:noMultiLvlLbl val="0"/>
      </c:catAx>
      <c:valAx>
        <c:axId val="290280576"/>
        <c:scaling>
          <c:orientation val="minMax"/>
          <c:max val="8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5866240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2152116279317516"/>
          <c:y val="0.22653224125113738"/>
          <c:w val="0.59712543355152314"/>
          <c:h val="0.63689394685039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Projekty wg kraju pochodzenia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Korea Płd.</c:v>
                </c:pt>
                <c:pt idx="1">
                  <c:v>Wielka Brytania</c:v>
                </c:pt>
                <c:pt idx="2">
                  <c:v>Japonia</c:v>
                </c:pt>
                <c:pt idx="3">
                  <c:v>Niemcy</c:v>
                </c:pt>
                <c:pt idx="4">
                  <c:v>USA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14</c:v>
                </c:pt>
                <c:pt idx="3">
                  <c:v>22</c:v>
                </c:pt>
                <c:pt idx="4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A0-4992-B2C5-0D4FCF702D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0"/>
        <c:axId val="290337152"/>
        <c:axId val="290339840"/>
      </c:barChart>
      <c:catAx>
        <c:axId val="29033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0339840"/>
        <c:crosses val="autoZero"/>
        <c:auto val="1"/>
        <c:lblAlgn val="ctr"/>
        <c:lblOffset val="100"/>
        <c:noMultiLvlLbl val="0"/>
      </c:catAx>
      <c:valAx>
        <c:axId val="290339840"/>
        <c:scaling>
          <c:orientation val="minMax"/>
          <c:max val="8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0337152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8" rIns="91370" bIns="456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8" rIns="91370" bIns="456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8" rIns="91370" bIns="456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31338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8" rIns="91370" bIns="456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fld id="{931C7A4F-24DA-47D9-A70E-6A12213BD4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223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8" rIns="91370" bIns="456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8" rIns="91370" bIns="456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7713"/>
            <a:ext cx="6610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8" rIns="91370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8" rIns="91370" bIns="456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31338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8" rIns="91370" bIns="456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fld id="{7E2CB40A-027D-4D90-B9F2-C71F77D826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5427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7713"/>
            <a:ext cx="6610350" cy="3719512"/>
          </a:xfrm>
          <a:ln/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95" indent="-285729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15" indent="-22858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81" indent="-22858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48" indent="-22858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01229-CA85-4B84-AE7E-AF5EF28A2142}" type="slidenum">
              <a:rPr kumimoji="0" lang="pl-PL" altLang="pl-P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altLang="pl-P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5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15112" cy="3722688"/>
          </a:xfrm>
          <a:ln/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xfrm>
            <a:off x="679450" y="4718051"/>
            <a:ext cx="543560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457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7713"/>
            <a:ext cx="6610350" cy="3719512"/>
          </a:xfrm>
          <a:ln/>
        </p:spPr>
      </p:sp>
      <p:sp>
        <p:nvSpPr>
          <p:cNvPr id="1187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187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95" indent="-285729"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15" indent="-228583"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81" indent="-228583"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48" indent="-228583"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14" indent="-228583" defTabSz="9079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79" indent="-228583" defTabSz="9079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46" indent="-228583" defTabSz="9079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12" indent="-228583" defTabSz="9079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44A1CE-1134-4EC5-9271-6492AD256817}" type="slidenum">
              <a:rPr lang="pl-PL" altLang="pl-PL" b="0">
                <a:solidFill>
                  <a:srgbClr val="000000"/>
                </a:solidFill>
              </a:rPr>
              <a:pPr/>
              <a:t>5</a:t>
            </a:fld>
            <a:endParaRPr lang="pl-PL" altLang="pl-PL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4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7713"/>
            <a:ext cx="6610350" cy="3719512"/>
          </a:xfrm>
          <a:ln/>
        </p:spPr>
      </p:sp>
      <p:sp>
        <p:nvSpPr>
          <p:cNvPr id="1187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187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95" indent="-285729"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15" indent="-228583"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81" indent="-228583"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48" indent="-228583" defTabSz="907982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14" indent="-228583" defTabSz="9079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79" indent="-228583" defTabSz="9079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46" indent="-228583" defTabSz="9079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12" indent="-228583" defTabSz="9079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44A1CE-1134-4EC5-9271-6492AD256817}" type="slidenum">
              <a:rPr lang="pl-PL" altLang="pl-PL" b="0">
                <a:solidFill>
                  <a:srgbClr val="000000"/>
                </a:solidFill>
              </a:rPr>
              <a:pPr/>
              <a:t>6</a:t>
            </a:fld>
            <a:endParaRPr lang="pl-PL" altLang="pl-PL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ln/>
        </p:spPr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5600" cy="437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3" rIns="91384" bIns="45693" anchor="ctr"/>
          <a:lstStyle/>
          <a:p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90003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15112" cy="3722688"/>
          </a:xfrm>
          <a:ln/>
        </p:spPr>
      </p:sp>
      <p:sp>
        <p:nvSpPr>
          <p:cNvPr id="130051" name="Symbol zastępczy notatek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8" tIns="47764" rIns="95528" bIns="47764"/>
          <a:lstStyle/>
          <a:p>
            <a:endParaRPr lang="pl-PL" altLang="pl-PL">
              <a:cs typeface="Arial" panose="020B0604020202020204" pitchFamily="34" charset="0"/>
            </a:endParaRPr>
          </a:p>
        </p:txBody>
      </p:sp>
      <p:sp>
        <p:nvSpPr>
          <p:cNvPr id="130052" name="Symbol zastępczy numeru slajdu 3"/>
          <p:cNvSpPr txBox="1">
            <a:spLocks noGrp="1"/>
          </p:cNvSpPr>
          <p:nvPr/>
        </p:nvSpPr>
        <p:spPr bwMode="auto">
          <a:xfrm>
            <a:off x="3848101" y="94345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8" tIns="47764" rIns="95528" bIns="47764" anchor="b"/>
          <a:lstStyle>
            <a:lvl1pPr defTabSz="9191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6BFB140-57AB-45D7-A49F-7FD0A3765CD9}" type="slidenum">
              <a:rPr lang="pl-PL" altLang="pl-PL" sz="1300" b="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12</a:t>
            </a:fld>
            <a:endParaRPr lang="pl-PL" altLang="pl-PL" sz="13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9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72E8-92A9-4ADF-BEB9-D8CBA9C91B15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1982-5F50-4C95-9781-45381C907186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16548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5884" y="463550"/>
            <a:ext cx="9499600" cy="8778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1" y="1981201"/>
            <a:ext cx="10361084" cy="4233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697D-F165-4F3B-9C30-E1A09EC12CA7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F566-4A34-461B-AD5D-23C43D682BC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9415672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4AAA-B3A4-4912-88B0-527A95CCAC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317777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625E-6435-4446-89C4-F15F951DC6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08964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A9DE3-F8C6-427E-8D23-CBFE9467A9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06095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CD0A-4391-40F4-B0CE-236CC8A2D9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31865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3344-4E6C-40F6-90FD-74A5A24759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55980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0BD87-32ED-4126-B843-555B863E2F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05901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39CE-FDA9-4742-B0BD-2E2251A910C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37844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64F8-E59E-42DD-A069-879EB17E2A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49172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8D16-E369-4790-962F-522102DD250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39618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416C-5F83-4B70-9232-DC083B26123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363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86801" y="463551"/>
            <a:ext cx="2588684" cy="5751513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463551"/>
            <a:ext cx="7569200" cy="5751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B3507-8426-4C54-818D-D31A55311C63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3BA3-221B-4DE2-B3D9-EB26FA18EADD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7278447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1C24-8D6C-41ED-AE4A-38432BA406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01440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8077-6BCF-4C59-B28E-8567FD8E67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20273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75FD-98DC-4650-8677-8EE5ED20E3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11370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BC6D7A-C519-4746-B5B5-C8D2493445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69220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1219A-DB2D-4EEC-ACC5-6B9FF6119F3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88427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2939A-0E1F-454E-BD94-C56EEA6291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77900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BE815-E8BC-4A55-B82D-33383407FA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93501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A86E-0ABF-4FC0-AF69-5B605558AD4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78661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7611-FB87-497E-8613-B3F41CF075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35500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5FDD2B6-E53B-47D8-A80C-2B309BD581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809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80FF-47F3-45EC-A6EF-DBCC47F2D577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6524025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7774BEE-5D8E-427E-B72E-C34CAF568F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4119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82F2D27-0550-4D21-9081-DF43D19162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17778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307F434-CE8D-4B9D-836E-11DE86CFC6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65959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2F9673D-7C4E-4121-9FC1-96EF0063BE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23106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3561554-3C3D-4843-A711-2568F2B1E7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29137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5FCB836-BDB9-4DA1-AC9D-B96454E68D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99492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CB632D6-28C8-455A-B3F7-9FA36CD508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680940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53F5AF3-3CE3-4963-9527-5EF958112AE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0177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38AD27B-937A-4B18-B0FE-8D26731B71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969740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28D1524-FD88-414A-B25E-F6375B36A3C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543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31EA-FBEF-4D0F-AF57-59674AB7524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9734624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9EFF75A-C0C2-4A25-A3EF-C08D1F5D03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04425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362CFCB-4172-456D-B0BC-FB3A5284B30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92154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AC8C3D2-D8B7-496B-8114-CEFD1FCEED4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6652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82F2B22-747F-40F6-A683-7F4EF902458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84799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1CD7814-5E6E-425C-9CAC-5EE857412F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27235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4660A0F-4430-4B16-ABD2-7134E22D1A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35202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70E5482-DA4B-49BD-A1CB-5F2383BDF47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4775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6A06B7E-2E8C-47D4-B15A-99D86A21F5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84676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107CC7D-653E-4F45-9027-AEFF636A482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84068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D903255-F9DF-4ED7-9C7A-D486675D689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303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829E-A879-4431-A8EA-003CDA36CE5D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9656409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F17C8A3-0784-4A26-83CF-05C7BACAB5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09265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20FD4ED-4400-47FD-B17E-20F900D5D0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47007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418B68A-BA77-4496-BD47-9AE9DF44BD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73945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4332D3B-60BD-4C1E-AEFF-561D5A5DC2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891045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8204766-0252-485B-9F23-671D9C5203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88388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81342C5-7D0F-45C5-A894-E1769A5EB0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55495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9C85E8E-40CD-4E28-AAB3-6285261DC52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64543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F67D4E3-35BE-4850-BB89-4459D40D187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41428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07EDEBB-4845-4B37-AE8F-6638A6F937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69392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83BA2ED-71F4-4CCA-823E-6D6DF7A67AA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175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DC3F-946B-4F6C-A821-78550780279E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0431890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9B58FA3-EA43-46D3-B03D-3721C00446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17432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010C-5F37-4C7A-A4B9-C156A82F5C5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33002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D5F2-3B57-4380-B56F-83E7C23B90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190996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EEFF1-13D3-49C9-8D0D-BCF3B92A5F7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71546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61BF9-A517-4D58-B746-CA07C0599B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95392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64C0B-5D48-42F5-952B-42DF502731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81260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034E-FD8F-4CB3-938B-D3B378F231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28076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836E-D337-4278-AAC9-F6484837218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30575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8FB3F-C14F-410B-A100-92AD4CA3BEF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62661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848F-2C74-445C-96EF-26FBC2EE91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9283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9E25-CFDE-469C-B624-A34B7D53EE0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1303498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B4D2-6959-42F7-B768-991D023FE3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06217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D782-B2DA-4CCD-9E0B-D62C939D05E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106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52614-F75C-4B16-B3B6-7153FFF615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01458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28C45-5EF1-4F87-8BC5-41FAE4396A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888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D9B-82C9-4AE3-9F59-1B5751F0E8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55356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B029-80F8-49C0-B9EB-D748341725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52712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FD405-C400-4FB6-8E11-70B1608226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34517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BBC3-5BD5-4BEC-91BD-B6750CDFFE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89564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377085" y="6597650"/>
            <a:ext cx="814916" cy="2603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5A3DBDEE-8ACB-4ED2-BD4F-CC0CFCB29A96}" type="slidenum">
              <a:rPr lang="en-GB" altLang="en-US" sz="100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GB" altLang="en-US" sz="10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b="13771"/>
          <a:stretch>
            <a:fillRect/>
          </a:stretch>
        </p:blipFill>
        <p:spPr bwMode="auto">
          <a:xfrm>
            <a:off x="-16934" y="6126163"/>
            <a:ext cx="12211051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47"/>
          <a:stretch>
            <a:fillRect/>
          </a:stretch>
        </p:blipFill>
        <p:spPr bwMode="auto">
          <a:xfrm>
            <a:off x="-16933" y="1"/>
            <a:ext cx="1496484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/>
          <a:stretch>
            <a:fillRect/>
          </a:stretch>
        </p:blipFill>
        <p:spPr bwMode="auto">
          <a:xfrm>
            <a:off x="1479551" y="1"/>
            <a:ext cx="107145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 userDrawn="1"/>
        </p:nvSpPr>
        <p:spPr>
          <a:xfrm>
            <a:off x="6003635" y="296703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5400">
              <a:solidFill>
                <a:srgbClr val="9C9C9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9"/>
          <p:cNvSpPr/>
          <p:nvPr userDrawn="1"/>
        </p:nvSpPr>
        <p:spPr bwMode="auto">
          <a:xfrm>
            <a:off x="1399118" y="420689"/>
            <a:ext cx="1113367" cy="73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60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9900"/>
              </a:solidFill>
              <a:latin typeface="Eurostile LT Std Condensed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1479551" y="39688"/>
            <a:ext cx="1170516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FF9900"/>
                </a:solidFill>
                <a:latin typeface="Eurostile LT Std Bold" pitchFamily="34" charset="0"/>
              </a:rPr>
              <a:t>2014</a:t>
            </a:r>
            <a:endParaRPr lang="en-GB" altLang="en-US" sz="1800">
              <a:solidFill>
                <a:srgbClr val="FF9900"/>
              </a:solidFill>
              <a:latin typeface="Eurostile LT Std Bold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8011" y="1565884"/>
            <a:ext cx="10363200" cy="14700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smtClean="0"/>
            </a:lvl1pPr>
          </a:lstStyle>
          <a:p>
            <a:pPr lvl="0"/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1" name="Rectangle 16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2E9ABA5-FD6C-4A08-82D1-5DCBB444C4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674162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377085" y="6597650"/>
            <a:ext cx="814916" cy="2603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94662FE-CBDD-41F0-9686-D27726083CBF}" type="slidenum">
              <a:rPr lang="en-GB" altLang="en-US" sz="100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GB" altLang="en-US" sz="10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b="13771"/>
          <a:stretch>
            <a:fillRect/>
          </a:stretch>
        </p:blipFill>
        <p:spPr bwMode="auto">
          <a:xfrm>
            <a:off x="-16934" y="6126163"/>
            <a:ext cx="12211051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47"/>
          <a:stretch>
            <a:fillRect/>
          </a:stretch>
        </p:blipFill>
        <p:spPr bwMode="auto">
          <a:xfrm>
            <a:off x="-16933" y="1"/>
            <a:ext cx="1496484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/>
          <a:stretch>
            <a:fillRect/>
          </a:stretch>
        </p:blipFill>
        <p:spPr bwMode="auto">
          <a:xfrm>
            <a:off x="1479551" y="1"/>
            <a:ext cx="107145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 userDrawn="1"/>
        </p:nvSpPr>
        <p:spPr>
          <a:xfrm>
            <a:off x="6003635" y="296703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5400">
              <a:solidFill>
                <a:srgbClr val="9C9C9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9"/>
          <p:cNvSpPr/>
          <p:nvPr userDrawn="1"/>
        </p:nvSpPr>
        <p:spPr bwMode="auto">
          <a:xfrm>
            <a:off x="1399118" y="420689"/>
            <a:ext cx="1113367" cy="73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60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9900"/>
              </a:solidFill>
              <a:latin typeface="Eurostile LT Std Condensed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1479551" y="39688"/>
            <a:ext cx="1170516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FF9900"/>
                </a:solidFill>
                <a:latin typeface="Eurostile LT Std Bold" pitchFamily="34" charset="0"/>
              </a:rPr>
              <a:t>2014</a:t>
            </a:r>
            <a:endParaRPr lang="en-GB" altLang="en-US" sz="1800">
              <a:solidFill>
                <a:srgbClr val="FF9900"/>
              </a:solidFill>
              <a:latin typeface="Eurostile LT Std Bold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8011" y="1565884"/>
            <a:ext cx="10363200" cy="14700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smtClean="0"/>
            </a:lvl1pPr>
          </a:lstStyle>
          <a:p>
            <a:pPr lvl="0"/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1" name="Rectangle 16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68768D5-DFF0-4D0D-9162-E6A65BD860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411168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79CD-EE3C-4DDC-B729-750919E7DB1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6317528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86417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0" indent="-285730">
              <a:buFont typeface="Arial" charset="0"/>
              <a:buChar char="•"/>
            </a:pPr>
            <a:r>
              <a:rPr lang="en-US" sz="1800" dirty="0" err="1" smtClean="0">
                <a:latin typeface="+mj-lt"/>
              </a:rPr>
              <a:t>Czcionka</a:t>
            </a:r>
            <a:r>
              <a:rPr lang="en-US" sz="1800" dirty="0" smtClean="0">
                <a:latin typeface="+mj-lt"/>
              </a:rPr>
              <a:t>:</a:t>
            </a:r>
          </a:p>
          <a:p>
            <a:pPr marL="742895" lvl="1" indent="-285730">
              <a:buFont typeface="Arial" charset="0"/>
              <a:buChar char="•"/>
            </a:pPr>
            <a:r>
              <a:rPr lang="en-US" sz="1800" baseline="0" dirty="0" smtClean="0">
                <a:latin typeface="+mj-lt"/>
              </a:rPr>
              <a:t>Calibri light </a:t>
            </a:r>
          </a:p>
          <a:p>
            <a:pPr marL="742895" lvl="1" indent="-285730">
              <a:buFont typeface="Arial" charset="0"/>
              <a:buChar char="•"/>
            </a:pPr>
            <a:r>
              <a:rPr lang="en-US" sz="1800" baseline="0" dirty="0" smtClean="0">
                <a:latin typeface="+mj-lt"/>
              </a:rPr>
              <a:t>Bez </a:t>
            </a:r>
            <a:r>
              <a:rPr lang="en-US" sz="1800" b="1" baseline="0" dirty="0" err="1" smtClean="0">
                <a:latin typeface="+mj-lt"/>
              </a:rPr>
              <a:t>boldów</a:t>
            </a:r>
            <a:endParaRPr lang="en-US" sz="1800" b="1" baseline="0" dirty="0" smtClean="0">
              <a:latin typeface="+mj-lt"/>
            </a:endParaRPr>
          </a:p>
          <a:p>
            <a:pPr marL="285730" lvl="0" indent="-285730">
              <a:buFont typeface="Arial" charset="0"/>
              <a:buChar char="•"/>
            </a:pPr>
            <a:r>
              <a:rPr lang="en-US" sz="1800" baseline="0" dirty="0" smtClean="0">
                <a:latin typeface="+mj-lt"/>
              </a:rPr>
              <a:t> Source:</a:t>
            </a:r>
          </a:p>
          <a:p>
            <a:pPr marL="742895" lvl="1" indent="-285730">
              <a:buFont typeface="Arial" charset="0"/>
              <a:buChar char="•"/>
            </a:pPr>
            <a:r>
              <a:rPr lang="en-US" sz="1800" i="1" baseline="0" dirty="0" err="1" smtClean="0">
                <a:latin typeface="+mj-lt"/>
              </a:rPr>
              <a:t>Italica</a:t>
            </a:r>
            <a:endParaRPr lang="en-US" sz="1800" i="1" baseline="0" dirty="0" smtClean="0">
              <a:latin typeface="+mj-lt"/>
            </a:endParaRPr>
          </a:p>
          <a:p>
            <a:pPr marL="742895" lvl="1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Rozmiar</a:t>
            </a:r>
            <a:r>
              <a:rPr lang="en-US" sz="1800" i="0" baseline="0" dirty="0" smtClean="0">
                <a:latin typeface="+mj-lt"/>
              </a:rPr>
              <a:t> 10pt</a:t>
            </a:r>
          </a:p>
          <a:p>
            <a:pPr marL="742895" lvl="1" indent="-285730">
              <a:buFont typeface="Arial" charset="0"/>
              <a:buChar char="•"/>
            </a:pPr>
            <a:r>
              <a:rPr lang="en-US" sz="1800" i="0" baseline="0" dirty="0" smtClean="0">
                <a:latin typeface="+mj-lt"/>
              </a:rPr>
              <a:t>[</a:t>
            </a:r>
            <a:r>
              <a:rPr lang="en-US" sz="1800" i="0" baseline="0" dirty="0" err="1" smtClean="0">
                <a:latin typeface="+mj-lt"/>
              </a:rPr>
              <a:t>Nazwa</a:t>
            </a:r>
            <a:r>
              <a:rPr lang="en-US" sz="1800" i="0" baseline="0" dirty="0" smtClean="0">
                <a:latin typeface="+mj-lt"/>
              </a:rPr>
              <a:t> </a:t>
            </a:r>
            <a:r>
              <a:rPr lang="en-US" sz="1800" i="0" baseline="0" dirty="0" err="1" smtClean="0">
                <a:latin typeface="+mj-lt"/>
              </a:rPr>
              <a:t>instytucji</a:t>
            </a:r>
            <a:r>
              <a:rPr lang="en-US" sz="1800" i="0" baseline="0" dirty="0" smtClean="0">
                <a:latin typeface="+mj-lt"/>
              </a:rPr>
              <a:t>, </a:t>
            </a:r>
            <a:r>
              <a:rPr lang="en-US" sz="1800" i="0" baseline="0" dirty="0" err="1" smtClean="0">
                <a:latin typeface="+mj-lt"/>
              </a:rPr>
              <a:t>miesiąc</a:t>
            </a:r>
            <a:r>
              <a:rPr lang="en-US" sz="1800" i="0" baseline="0" dirty="0" smtClean="0">
                <a:latin typeface="+mj-lt"/>
              </a:rPr>
              <a:t> </a:t>
            </a:r>
            <a:r>
              <a:rPr lang="en-US" sz="1800" i="0" baseline="0" dirty="0" err="1" smtClean="0">
                <a:latin typeface="+mj-lt"/>
              </a:rPr>
              <a:t>rok</a:t>
            </a:r>
            <a:r>
              <a:rPr lang="en-US" sz="1800" i="0" baseline="0" dirty="0" smtClean="0">
                <a:latin typeface="+mj-lt"/>
              </a:rPr>
              <a:t>]</a:t>
            </a:r>
          </a:p>
          <a:p>
            <a:pPr marL="742895" lvl="1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Aktywny</a:t>
            </a:r>
            <a:r>
              <a:rPr lang="en-US" sz="1800" i="0" baseline="0" dirty="0" smtClean="0">
                <a:latin typeface="+mj-lt"/>
              </a:rPr>
              <a:t> hyperlink do </a:t>
            </a:r>
            <a:r>
              <a:rPr lang="en-US" sz="1800" i="0" baseline="0" dirty="0" err="1" smtClean="0">
                <a:latin typeface="+mj-lt"/>
              </a:rPr>
              <a:t>tabeli</a:t>
            </a:r>
            <a:r>
              <a:rPr lang="en-US" sz="1800" i="0" baseline="0" dirty="0" smtClean="0">
                <a:latin typeface="+mj-lt"/>
              </a:rPr>
              <a:t> w </a:t>
            </a:r>
            <a:r>
              <a:rPr lang="en-US" sz="1800" i="0" baseline="0" dirty="0" err="1" smtClean="0">
                <a:latin typeface="+mj-lt"/>
              </a:rPr>
              <a:t>notatkach</a:t>
            </a:r>
            <a:endParaRPr lang="en-US" sz="1800" i="0" baseline="0" dirty="0" smtClean="0">
              <a:latin typeface="+mj-lt"/>
            </a:endParaRPr>
          </a:p>
          <a:p>
            <a:pPr marL="285730" lvl="0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Jednostki</a:t>
            </a:r>
            <a:r>
              <a:rPr lang="en-US" sz="1800" i="0" baseline="0" dirty="0" smtClean="0">
                <a:latin typeface="+mj-lt"/>
              </a:rPr>
              <a:t>:</a:t>
            </a:r>
          </a:p>
          <a:p>
            <a:pPr marL="742895" lvl="1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Waluty</a:t>
            </a:r>
            <a:r>
              <a:rPr lang="en-US" sz="1800" i="0" baseline="0" dirty="0" smtClean="0">
                <a:latin typeface="+mj-lt"/>
              </a:rPr>
              <a:t>: EUR, USD, PLN</a:t>
            </a:r>
          </a:p>
          <a:p>
            <a:pPr marL="742895" lvl="1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Miary</a:t>
            </a:r>
            <a:r>
              <a:rPr lang="en-US" sz="1800" i="0" baseline="0" dirty="0" smtClean="0">
                <a:latin typeface="+mj-lt"/>
              </a:rPr>
              <a:t>: thou., </a:t>
            </a:r>
            <a:r>
              <a:rPr lang="en-US" sz="1800" i="0" baseline="0" dirty="0" err="1" smtClean="0">
                <a:latin typeface="+mj-lt"/>
              </a:rPr>
              <a:t>mn</a:t>
            </a:r>
            <a:r>
              <a:rPr lang="en-US" sz="1800" i="0" baseline="0" dirty="0" smtClean="0">
                <a:latin typeface="+mj-lt"/>
              </a:rPr>
              <a:t>, </a:t>
            </a:r>
            <a:r>
              <a:rPr lang="en-US" sz="1800" i="0" baseline="0" dirty="0" err="1" smtClean="0">
                <a:latin typeface="+mj-lt"/>
              </a:rPr>
              <a:t>bn</a:t>
            </a:r>
            <a:r>
              <a:rPr lang="en-US" sz="1800" i="0" baseline="0" dirty="0" smtClean="0">
                <a:latin typeface="+mj-lt"/>
              </a:rPr>
              <a:t>, km, m</a:t>
            </a:r>
          </a:p>
          <a:p>
            <a:pPr marL="742895" lvl="1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Ułamki</a:t>
            </a:r>
            <a:r>
              <a:rPr lang="en-US" sz="1800" i="0" baseline="0" dirty="0" smtClean="0">
                <a:latin typeface="+mj-lt"/>
              </a:rPr>
              <a:t> </a:t>
            </a:r>
            <a:r>
              <a:rPr lang="en-US" sz="1800" i="0" baseline="0" dirty="0" err="1" smtClean="0">
                <a:latin typeface="+mj-lt"/>
              </a:rPr>
              <a:t>po</a:t>
            </a:r>
            <a:r>
              <a:rPr lang="en-US" sz="1800" i="0" baseline="0" dirty="0" smtClean="0">
                <a:latin typeface="+mj-lt"/>
              </a:rPr>
              <a:t> </a:t>
            </a:r>
            <a:r>
              <a:rPr lang="en-US" sz="1800" i="0" baseline="0" dirty="0" err="1" smtClean="0">
                <a:latin typeface="+mj-lt"/>
              </a:rPr>
              <a:t>kropce</a:t>
            </a:r>
            <a:r>
              <a:rPr lang="en-US" sz="1800" i="0" baseline="0" dirty="0" smtClean="0">
                <a:latin typeface="+mj-lt"/>
              </a:rPr>
              <a:t> – np. 9.7%</a:t>
            </a:r>
          </a:p>
          <a:p>
            <a:pPr marL="285730" lvl="0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Wykresy</a:t>
            </a:r>
            <a:r>
              <a:rPr lang="en-US" sz="1800" i="0" baseline="0" dirty="0" smtClean="0">
                <a:latin typeface="+mj-lt"/>
              </a:rPr>
              <a:t>: </a:t>
            </a:r>
          </a:p>
          <a:p>
            <a:pPr marL="742895" lvl="1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Podłączone</a:t>
            </a:r>
            <a:r>
              <a:rPr lang="en-US" sz="1800" i="0" baseline="0" dirty="0" smtClean="0">
                <a:latin typeface="+mj-lt"/>
              </a:rPr>
              <a:t> do </a:t>
            </a:r>
            <a:r>
              <a:rPr lang="en-US" sz="1800" i="0" baseline="0" dirty="0" err="1" smtClean="0">
                <a:latin typeface="+mj-lt"/>
              </a:rPr>
              <a:t>excela</a:t>
            </a:r>
            <a:r>
              <a:rPr lang="en-US" sz="1800" i="0" baseline="0" dirty="0" smtClean="0">
                <a:latin typeface="+mj-lt"/>
              </a:rPr>
              <a:t> </a:t>
            </a:r>
          </a:p>
          <a:p>
            <a:pPr marL="285730" lvl="0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Przycinać</a:t>
            </a:r>
            <a:r>
              <a:rPr lang="en-US" sz="1800" i="0" baseline="0" dirty="0" smtClean="0">
                <a:latin typeface="+mj-lt"/>
              </a:rPr>
              <a:t> </a:t>
            </a:r>
            <a:r>
              <a:rPr lang="en-US" sz="1800" i="0" baseline="0" dirty="0" err="1" smtClean="0">
                <a:latin typeface="+mj-lt"/>
              </a:rPr>
              <a:t>loga</a:t>
            </a:r>
            <a:endParaRPr lang="en-US" sz="1800" i="0" baseline="0" dirty="0" smtClean="0">
              <a:latin typeface="+mj-lt"/>
            </a:endParaRPr>
          </a:p>
          <a:p>
            <a:pPr marL="285730" lvl="0" indent="-285730">
              <a:buFont typeface="Arial" charset="0"/>
              <a:buChar char="•"/>
            </a:pPr>
            <a:r>
              <a:rPr lang="en-US" sz="1800" i="0" baseline="0" dirty="0" err="1" smtClean="0">
                <a:latin typeface="+mj-lt"/>
              </a:rPr>
              <a:t>Jak</a:t>
            </a:r>
            <a:r>
              <a:rPr lang="en-US" sz="1800" i="0" baseline="0" dirty="0" smtClean="0">
                <a:latin typeface="+mj-lt"/>
              </a:rPr>
              <a:t> </a:t>
            </a:r>
            <a:r>
              <a:rPr lang="en-US" sz="1800" i="0" baseline="0" dirty="0" err="1" smtClean="0">
                <a:latin typeface="+mj-lt"/>
              </a:rPr>
              <a:t>najmniej</a:t>
            </a:r>
            <a:r>
              <a:rPr lang="en-US" sz="1800" i="0" baseline="0" dirty="0" smtClean="0">
                <a:latin typeface="+mj-lt"/>
              </a:rPr>
              <a:t> </a:t>
            </a:r>
            <a:r>
              <a:rPr lang="en-US" sz="1800" i="0" baseline="0" dirty="0" err="1" smtClean="0">
                <a:latin typeface="+mj-lt"/>
              </a:rPr>
              <a:t>dziwnej</a:t>
            </a:r>
            <a:r>
              <a:rPr lang="en-US" sz="1800" i="0" baseline="0" dirty="0" smtClean="0">
                <a:latin typeface="+mj-lt"/>
              </a:rPr>
              <a:t> </a:t>
            </a:r>
            <a:r>
              <a:rPr lang="en-US" sz="1800" i="0" baseline="0" dirty="0" err="1" smtClean="0">
                <a:latin typeface="+mj-lt"/>
              </a:rPr>
              <a:t>kreatywności</a:t>
            </a:r>
            <a:r>
              <a:rPr lang="en-US" sz="1800" i="0" baseline="0" dirty="0" smtClean="0">
                <a:latin typeface="+mj-lt"/>
              </a:rPr>
              <a:t> </a:t>
            </a:r>
          </a:p>
          <a:p>
            <a:pPr marL="285730" lvl="0" indent="-285730">
              <a:buFont typeface="Arial" charset="0"/>
              <a:buChar char="•"/>
            </a:pPr>
            <a:r>
              <a:rPr lang="en-US" sz="1800" i="0" baseline="0" dirty="0" smtClean="0">
                <a:latin typeface="+mj-lt"/>
              </a:rPr>
              <a:t>[</a:t>
            </a:r>
            <a:r>
              <a:rPr lang="en-US" sz="1800" i="0" baseline="0" dirty="0" err="1" smtClean="0">
                <a:latin typeface="+mj-lt"/>
              </a:rPr>
              <a:t>Tekst</a:t>
            </a:r>
            <a:r>
              <a:rPr lang="en-US" sz="1800" i="0" baseline="0" dirty="0" smtClean="0">
                <a:latin typeface="+mj-lt"/>
              </a:rPr>
              <a:t> w </a:t>
            </a:r>
            <a:r>
              <a:rPr lang="en-US" sz="1800" i="0" baseline="0" dirty="0" err="1" smtClean="0">
                <a:latin typeface="+mj-lt"/>
              </a:rPr>
              <a:t>kwadratowym</a:t>
            </a:r>
            <a:r>
              <a:rPr lang="en-US" sz="1800" i="0" baseline="0" dirty="0" smtClean="0">
                <a:latin typeface="+mj-lt"/>
              </a:rPr>
              <a:t> </a:t>
            </a:r>
            <a:r>
              <a:rPr lang="en-US" sz="1800" i="0" baseline="0" dirty="0" err="1" smtClean="0">
                <a:latin typeface="+mj-lt"/>
              </a:rPr>
              <a:t>nawiasie</a:t>
            </a:r>
            <a:r>
              <a:rPr lang="en-US" sz="1800" i="0" baseline="0" dirty="0" smtClean="0">
                <a:latin typeface="+mj-lt"/>
              </a:rPr>
              <a:t>] </a:t>
            </a:r>
            <a:r>
              <a:rPr lang="en-US" sz="1800" i="0" baseline="0" dirty="0" err="1" smtClean="0">
                <a:latin typeface="+mj-lt"/>
              </a:rPr>
              <a:t>uzupełnij</a:t>
            </a:r>
            <a:endParaRPr lang="en-US" sz="1800" i="0" baseline="0" dirty="0" smtClean="0">
              <a:latin typeface="+mj-lt"/>
            </a:endParaRPr>
          </a:p>
          <a:p>
            <a:pPr marL="285730" indent="-285730">
              <a:buFont typeface="Arial" charset="0"/>
              <a:buChar char="•"/>
            </a:pPr>
            <a:endParaRPr lang="en-US" sz="1800" baseline="0" dirty="0" smtClean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91067" y="304800"/>
            <a:ext cx="755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Best </a:t>
            </a:r>
            <a:r>
              <a:rPr lang="en-US" noProof="0" dirty="0" smtClean="0"/>
              <a:t>Practices</a:t>
            </a:r>
            <a:r>
              <a:rPr lang="pl-PL" noProof="0" dirty="0" smtClean="0"/>
              <a:t> – slajd</a:t>
            </a:r>
            <a:r>
              <a:rPr lang="pl-PL" baseline="0" noProof="0" dirty="0" smtClean="0"/>
              <a:t> do usunięcia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205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l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34442" y="1092202"/>
            <a:ext cx="664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POLISH INFORMATION </a:t>
            </a:r>
            <a:br>
              <a:rPr kumimoji="0"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kumimoji="0"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FOREIGN INVESTMENT AGENCY</a:t>
            </a:r>
            <a:endParaRPr lang="pl-PL" sz="2400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34442" y="4513017"/>
            <a:ext cx="6047316" cy="11001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sz="1600" dirty="0" smtClean="0">
                <a:solidFill>
                  <a:schemeClr val="bg1"/>
                </a:solidFill>
                <a:latin typeface="+mj-lt"/>
              </a:rPr>
              <a:t>[Imię i nazwisko prezentującej osoby]</a:t>
            </a:r>
            <a:br>
              <a:rPr lang="pl-PL" sz="1600" dirty="0" smtClean="0">
                <a:solidFill>
                  <a:schemeClr val="bg1"/>
                </a:solidFill>
                <a:latin typeface="+mj-lt"/>
              </a:rPr>
            </a:br>
            <a:r>
              <a:rPr lang="pl-PL" sz="1600" dirty="0" smtClean="0">
                <a:solidFill>
                  <a:schemeClr val="bg1"/>
                </a:solidFill>
                <a:latin typeface="+mj-lt"/>
              </a:rPr>
              <a:t>[Stanowisko]</a:t>
            </a:r>
            <a:br>
              <a:rPr lang="pl-PL" sz="1600" dirty="0" smtClean="0">
                <a:solidFill>
                  <a:schemeClr val="bg1"/>
                </a:solidFill>
                <a:latin typeface="+mj-lt"/>
              </a:rPr>
            </a:br>
            <a:r>
              <a:rPr lang="pl-PL" sz="1600" dirty="0" err="1" smtClean="0">
                <a:solidFill>
                  <a:schemeClr val="bg1"/>
                </a:solidFill>
                <a:latin typeface="+mj-lt"/>
              </a:rPr>
              <a:t>Foreign</a:t>
            </a:r>
            <a:r>
              <a:rPr lang="pl-PL" sz="1600" dirty="0" smtClean="0">
                <a:solidFill>
                  <a:schemeClr val="bg1"/>
                </a:solidFill>
                <a:latin typeface="+mj-lt"/>
              </a:rPr>
              <a:t> Direct Investment </a:t>
            </a:r>
            <a:r>
              <a:rPr lang="pl-PL" sz="1600" dirty="0" err="1" smtClean="0">
                <a:solidFill>
                  <a:schemeClr val="bg1"/>
                </a:solidFill>
                <a:latin typeface="+mj-lt"/>
              </a:rPr>
              <a:t>Department</a:t>
            </a:r>
            <a:endParaRPr lang="pl-PL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ymbol zastępczy daty 3"/>
          <p:cNvSpPr txBox="1">
            <a:spLocks/>
          </p:cNvSpPr>
          <p:nvPr/>
        </p:nvSpPr>
        <p:spPr>
          <a:xfrm>
            <a:off x="1234441" y="567873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C4C45B-09A1-DA4C-B2E3-534204AD6D92}" type="datetime1">
              <a:rPr lang="pl-PL" sz="1600" smtClean="0"/>
              <a:pPr/>
              <a:t>17.03.2017</a:t>
            </a:fld>
            <a:endParaRPr lang="pl-PL" sz="1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2" hasCustomPrompt="1"/>
          </p:nvPr>
        </p:nvSpPr>
        <p:spPr>
          <a:xfrm>
            <a:off x="1234442" y="3698877"/>
            <a:ext cx="6047316" cy="614777"/>
          </a:xfrm>
        </p:spPr>
        <p:txBody>
          <a:bodyPr>
            <a:noAutofit/>
          </a:bodyPr>
          <a:lstStyle>
            <a:lvl1pPr marL="0" indent="0">
              <a:buNone/>
              <a:defRPr lang="pl-PL" sz="20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pl-PL" sz="20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pl-PL" sz="20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pl-PL" sz="20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[</a:t>
            </a:r>
            <a:r>
              <a:rPr lang="pl-PL" dirty="0" err="1" smtClean="0"/>
              <a:t>Foreign</a:t>
            </a:r>
            <a:r>
              <a:rPr lang="pl-PL" dirty="0" smtClean="0"/>
              <a:t> investment </a:t>
            </a:r>
            <a:r>
              <a:rPr lang="pl-PL" dirty="0" err="1" smtClean="0"/>
              <a:t>climate</a:t>
            </a:r>
            <a:r>
              <a:rPr lang="pl-PL" dirty="0" smtClean="0"/>
              <a:t> in Poland]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3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[Tytuł]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0736"/>
            <a:ext cx="10515600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 smtClean="0"/>
              <a:t>Source: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173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46083" y="1210736"/>
            <a:ext cx="5127997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80084" y="1210736"/>
            <a:ext cx="5127997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7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 smtClean="0"/>
              <a:t>Source:</a:t>
            </a:r>
            <a:endParaRPr lang="pl-PL" dirty="0"/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0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jd naro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1210733" y="1210735"/>
            <a:ext cx="4850240" cy="263408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[Tu hasła a obok pasujące ikonki]</a:t>
            </a:r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[Slajd narodowy]</a:t>
            </a:r>
            <a:endParaRPr lang="pl-PL" dirty="0"/>
          </a:p>
        </p:txBody>
      </p:sp>
      <p:sp>
        <p:nvSpPr>
          <p:cNvPr id="138" name="Freeform 112"/>
          <p:cNvSpPr>
            <a:spLocks noChangeAspect="1"/>
          </p:cNvSpPr>
          <p:nvPr/>
        </p:nvSpPr>
        <p:spPr bwMode="invGray">
          <a:xfrm>
            <a:off x="9838266" y="4978390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tx1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9" name="Freeform 112"/>
          <p:cNvSpPr>
            <a:spLocks noChangeAspect="1"/>
          </p:cNvSpPr>
          <p:nvPr/>
        </p:nvSpPr>
        <p:spPr bwMode="invGray">
          <a:xfrm>
            <a:off x="9838266" y="5379438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0" name="Freeform 112"/>
          <p:cNvSpPr>
            <a:spLocks noChangeAspect="1"/>
          </p:cNvSpPr>
          <p:nvPr/>
        </p:nvSpPr>
        <p:spPr bwMode="invGray">
          <a:xfrm>
            <a:off x="9838266" y="5780486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1" name="Freeform 112"/>
          <p:cNvSpPr>
            <a:spLocks noChangeAspect="1"/>
          </p:cNvSpPr>
          <p:nvPr/>
        </p:nvSpPr>
        <p:spPr bwMode="invGray">
          <a:xfrm>
            <a:off x="9838266" y="6181537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441819" y="4791517"/>
            <a:ext cx="8344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11+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4-10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1-3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0</a:t>
            </a:r>
            <a:endParaRPr lang="en-US" sz="1100" dirty="0">
              <a:latin typeface="+mj-lt"/>
            </a:endParaRPr>
          </a:p>
        </p:txBody>
      </p:sp>
      <p:sp>
        <p:nvSpPr>
          <p:cNvPr id="146" name="Symbol zastępczy zawartości 2"/>
          <p:cNvSpPr>
            <a:spLocks noGrp="1"/>
          </p:cNvSpPr>
          <p:nvPr>
            <p:ph sz="half" idx="10" hasCustomPrompt="1"/>
          </p:nvPr>
        </p:nvSpPr>
        <p:spPr>
          <a:xfrm>
            <a:off x="403640" y="4088273"/>
            <a:ext cx="5649453" cy="2085987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[Tu </a:t>
            </a:r>
            <a:r>
              <a:rPr lang="pl-PL" dirty="0" err="1" smtClean="0"/>
              <a:t>loga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110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 smtClean="0"/>
              <a:t>Source:</a:t>
            </a:r>
            <a:endParaRPr lang="pl-PL" dirty="0"/>
          </a:p>
        </p:txBody>
      </p:sp>
      <p:sp>
        <p:nvSpPr>
          <p:cNvPr id="113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7185787" y="4933775"/>
            <a:ext cx="2165800" cy="1601963"/>
          </a:xfrm>
        </p:spPr>
        <p:txBody>
          <a:bodyPr>
            <a:noAutofit/>
          </a:bodyPr>
          <a:lstStyle>
            <a:lvl1pPr marL="0" marR="0" indent="0" algn="l" defTabSz="91433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00" baseline="0"/>
            </a:lvl1pPr>
          </a:lstStyle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[</a:t>
            </a:r>
            <a:r>
              <a:rPr lang="pl-PL" sz="1100" dirty="0" smtClean="0">
                <a:latin typeface="+mj-lt"/>
              </a:rPr>
              <a:t>obok wstaw odpowiednie kuleczki</a:t>
            </a:r>
            <a:r>
              <a:rPr lang="en-US" sz="1100" baseline="0" dirty="0" smtClean="0">
                <a:latin typeface="+mj-lt"/>
              </a:rPr>
              <a:t>]</a:t>
            </a:r>
            <a:r>
              <a:rPr lang="pl-PL" sz="1100" baseline="0" dirty="0" smtClean="0">
                <a:latin typeface="+mj-lt"/>
              </a:rPr>
              <a:t/>
            </a:r>
            <a:br>
              <a:rPr lang="pl-PL" sz="1100" baseline="0" dirty="0" smtClean="0">
                <a:latin typeface="+mj-lt"/>
              </a:rPr>
            </a:br>
            <a:r>
              <a:rPr lang="en-US" sz="1100" baseline="0" dirty="0" smtClean="0">
                <a:latin typeface="+mj-lt"/>
              </a:rPr>
              <a:t>[</a:t>
            </a:r>
            <a:r>
              <a:rPr lang="en-US" sz="1100" dirty="0" smtClean="0">
                <a:latin typeface="+mj-lt"/>
              </a:rPr>
              <a:t>S</a:t>
            </a:r>
            <a:r>
              <a:rPr lang="pl-PL" sz="1100" dirty="0" err="1" smtClean="0">
                <a:latin typeface="+mj-lt"/>
              </a:rPr>
              <a:t>ektor</a:t>
            </a:r>
            <a:r>
              <a:rPr lang="en-US" sz="1100" baseline="0" dirty="0" smtClean="0">
                <a:latin typeface="+mj-lt"/>
              </a:rPr>
              <a:t> 2]</a:t>
            </a:r>
            <a:r>
              <a:rPr lang="pl-PL" sz="1100" baseline="0" dirty="0" smtClean="0">
                <a:latin typeface="+mj-lt"/>
              </a:rPr>
              <a:t/>
            </a:r>
            <a:br>
              <a:rPr lang="pl-PL" sz="1100" baseline="0" dirty="0" smtClean="0">
                <a:latin typeface="+mj-lt"/>
              </a:rPr>
            </a:b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dirty="0" smtClean="0">
                <a:latin typeface="+mj-lt"/>
              </a:rPr>
              <a:t>S</a:t>
            </a:r>
            <a:r>
              <a:rPr lang="pl-PL" sz="1100" dirty="0" err="1" smtClean="0">
                <a:latin typeface="+mj-lt"/>
              </a:rPr>
              <a:t>ektor</a:t>
            </a:r>
            <a:r>
              <a:rPr lang="en-US" sz="1100" baseline="0" dirty="0" smtClean="0">
                <a:latin typeface="+mj-lt"/>
              </a:rPr>
              <a:t> </a:t>
            </a: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3]</a:t>
            </a:r>
            <a: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dirty="0" smtClean="0">
                <a:latin typeface="+mj-lt"/>
              </a:rPr>
              <a:t>S</a:t>
            </a:r>
            <a:r>
              <a:rPr lang="pl-PL" sz="1100" dirty="0" err="1" smtClean="0">
                <a:latin typeface="+mj-lt"/>
              </a:rPr>
              <a:t>ektor</a:t>
            </a:r>
            <a:r>
              <a:rPr lang="en-US" sz="1100" baseline="0" dirty="0" smtClean="0">
                <a:latin typeface="+mj-lt"/>
              </a:rPr>
              <a:t> </a:t>
            </a: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4]</a:t>
            </a:r>
            <a: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dirty="0" smtClean="0">
                <a:latin typeface="+mj-lt"/>
              </a:rPr>
              <a:t>S</a:t>
            </a:r>
            <a:r>
              <a:rPr lang="pl-PL" sz="1100" dirty="0" err="1" smtClean="0">
                <a:latin typeface="+mj-lt"/>
              </a:rPr>
              <a:t>ektor</a:t>
            </a:r>
            <a:r>
              <a:rPr lang="en-US" sz="1100" baseline="0" dirty="0" smtClean="0">
                <a:latin typeface="+mj-lt"/>
              </a:rPr>
              <a:t> </a:t>
            </a: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5]</a:t>
            </a:r>
            <a: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149" name="Symbol zastępczy obrazu 6"/>
          <p:cNvSpPr>
            <a:spLocks noGrp="1"/>
          </p:cNvSpPr>
          <p:nvPr>
            <p:ph type="pic" sz="quarter" idx="13" hasCustomPrompt="1"/>
          </p:nvPr>
        </p:nvSpPr>
        <p:spPr>
          <a:xfrm>
            <a:off x="6424086" y="1049339"/>
            <a:ext cx="5473700" cy="330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pl-PL" dirty="0" smtClean="0"/>
              <a:t>[Tu wstaw wektorową mapkę Polski z prezentacji </a:t>
            </a:r>
            <a:r>
              <a:rPr lang="pl-PL" dirty="0" err="1" smtClean="0"/>
              <a:t>baza_paiz</a:t>
            </a:r>
            <a:r>
              <a:rPr lang="pl-PL" dirty="0" smtClean="0"/>
              <a:t> która znajduje się w folderze  K:\DIZ\Prezentacje\Źródła]</a:t>
            </a:r>
            <a:br>
              <a:rPr lang="pl-PL" dirty="0" smtClean="0"/>
            </a:br>
            <a:r>
              <a:rPr lang="pl-PL" dirty="0" smtClean="0"/>
              <a:t>Możesz ją później edytować po wybraniu opcji rozgrupuj</a:t>
            </a:r>
          </a:p>
        </p:txBody>
      </p:sp>
      <p:pic>
        <p:nvPicPr>
          <p:cNvPr id="150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6762904" y="4542617"/>
            <a:ext cx="2588683" cy="391159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latin typeface="+mn-lt"/>
              </a:defRPr>
            </a:lvl1pPr>
          </a:lstStyle>
          <a:p>
            <a:pPr lvl="0"/>
            <a:r>
              <a:rPr lang="pl-PL" dirty="0" smtClean="0"/>
              <a:t>[</a:t>
            </a:r>
            <a:r>
              <a:rPr lang="pl-PL" dirty="0" err="1" smtClean="0"/>
              <a:t>Industry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18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9648070" y="4545908"/>
            <a:ext cx="2249716" cy="381144"/>
          </a:xfrm>
        </p:spPr>
        <p:txBody>
          <a:bodyPr>
            <a:noAutofit/>
          </a:bodyPr>
          <a:lstStyle>
            <a:lvl1pPr marL="0" indent="0">
              <a:buNone/>
              <a:defRPr sz="1867">
                <a:latin typeface="+mj-lt"/>
              </a:defRPr>
            </a:lvl1pPr>
          </a:lstStyle>
          <a:p>
            <a:pPr lvl="0"/>
            <a:r>
              <a:rPr lang="pl-PL" dirty="0" smtClean="0"/>
              <a:t>[</a:t>
            </a:r>
            <a:r>
              <a:rPr lang="pl-PL" dirty="0" err="1" smtClean="0"/>
              <a:t>Companies</a:t>
            </a:r>
            <a:r>
              <a:rPr lang="pl-PL" dirty="0" smtClean="0"/>
              <a:t>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0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jd sektor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[Slajd sektorowy]</a:t>
            </a:r>
            <a:endParaRPr lang="pl-PL" dirty="0"/>
          </a:p>
        </p:txBody>
      </p:sp>
      <p:sp>
        <p:nvSpPr>
          <p:cNvPr id="138" name="Freeform 112"/>
          <p:cNvSpPr>
            <a:spLocks noChangeAspect="1"/>
          </p:cNvSpPr>
          <p:nvPr/>
        </p:nvSpPr>
        <p:spPr bwMode="invGray">
          <a:xfrm>
            <a:off x="9856553" y="5299976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tx1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9" name="Freeform 112"/>
          <p:cNvSpPr>
            <a:spLocks noChangeAspect="1"/>
          </p:cNvSpPr>
          <p:nvPr/>
        </p:nvSpPr>
        <p:spPr bwMode="invGray">
          <a:xfrm>
            <a:off x="9856553" y="5631512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0" name="Freeform 112"/>
          <p:cNvSpPr>
            <a:spLocks noChangeAspect="1"/>
          </p:cNvSpPr>
          <p:nvPr/>
        </p:nvSpPr>
        <p:spPr bwMode="invGray">
          <a:xfrm>
            <a:off x="9856553" y="5963051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1" name="Freeform 112"/>
          <p:cNvSpPr>
            <a:spLocks noChangeAspect="1"/>
          </p:cNvSpPr>
          <p:nvPr/>
        </p:nvSpPr>
        <p:spPr bwMode="invGray">
          <a:xfrm>
            <a:off x="9856553" y="6294588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441819" y="4854885"/>
            <a:ext cx="8344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100+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51-100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26-50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11-25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1-10</a:t>
            </a:r>
            <a:endParaRPr lang="en-US" sz="1100" dirty="0">
              <a:latin typeface="+mj-lt"/>
            </a:endParaRPr>
          </a:p>
        </p:txBody>
      </p:sp>
      <p:sp>
        <p:nvSpPr>
          <p:cNvPr id="146" name="Symbol zastępczy zawartości 2"/>
          <p:cNvSpPr>
            <a:spLocks noGrp="1"/>
          </p:cNvSpPr>
          <p:nvPr>
            <p:ph sz="half" idx="10" hasCustomPrompt="1"/>
          </p:nvPr>
        </p:nvSpPr>
        <p:spPr>
          <a:xfrm>
            <a:off x="403640" y="4088273"/>
            <a:ext cx="5649453" cy="2085987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[Tu </a:t>
            </a:r>
            <a:r>
              <a:rPr lang="pl-PL" dirty="0" err="1" smtClean="0"/>
              <a:t>loga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147" name="Freeform 112"/>
          <p:cNvSpPr>
            <a:spLocks noChangeAspect="1"/>
          </p:cNvSpPr>
          <p:nvPr/>
        </p:nvSpPr>
        <p:spPr bwMode="invGray">
          <a:xfrm>
            <a:off x="9856553" y="4968439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0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 smtClean="0"/>
              <a:t>Source: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7185787" y="4933775"/>
            <a:ext cx="2165800" cy="1601963"/>
          </a:xfrm>
        </p:spPr>
        <p:txBody>
          <a:bodyPr>
            <a:noAutofit/>
          </a:bodyPr>
          <a:lstStyle>
            <a:lvl1pPr marL="0" marR="0" indent="0" algn="l" defTabSz="91433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1100" smtClean="0"/>
            </a:lvl1pPr>
          </a:lstStyle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100" dirty="0" smtClean="0">
                <a:latin typeface="+mj-lt"/>
              </a:rPr>
              <a:t>[</a:t>
            </a:r>
            <a:r>
              <a:rPr lang="pl-PL" sz="1100" dirty="0" smtClean="0">
                <a:latin typeface="+mj-lt"/>
              </a:rPr>
              <a:t>obok wstaw odpowiednie kuleczki</a:t>
            </a:r>
            <a:r>
              <a:rPr lang="en-US" sz="1100" baseline="0" dirty="0" smtClean="0">
                <a:latin typeface="+mj-lt"/>
              </a:rPr>
              <a:t>]</a:t>
            </a:r>
            <a:r>
              <a:rPr lang="pl-PL" sz="1100" baseline="0" dirty="0" smtClean="0">
                <a:latin typeface="+mj-lt"/>
              </a:rPr>
              <a:t/>
            </a:r>
            <a:br>
              <a:rPr lang="pl-PL" sz="1100" baseline="0" dirty="0" smtClean="0">
                <a:latin typeface="+mj-lt"/>
              </a:rPr>
            </a:br>
            <a:r>
              <a:rPr lang="en-US" sz="1100" baseline="0" dirty="0" smtClean="0">
                <a:latin typeface="+mj-lt"/>
              </a:rPr>
              <a:t>[</a:t>
            </a:r>
            <a:r>
              <a:rPr lang="en-US" sz="11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baseline="0" dirty="0" smtClean="0">
                <a:latin typeface="+mj-lt"/>
              </a:rPr>
              <a:t> 2]</a:t>
            </a:r>
            <a:r>
              <a:rPr lang="pl-PL" sz="1100" baseline="0" dirty="0" smtClean="0">
                <a:latin typeface="+mj-lt"/>
              </a:rPr>
              <a:t/>
            </a:r>
            <a:br>
              <a:rPr lang="pl-PL" sz="1100" baseline="0" dirty="0" smtClean="0">
                <a:latin typeface="+mj-lt"/>
              </a:rPr>
            </a:b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3]</a:t>
            </a:r>
            <a: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4]</a:t>
            </a:r>
            <a: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5]</a:t>
            </a:r>
            <a: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3" hasCustomPrompt="1"/>
          </p:nvPr>
        </p:nvSpPr>
        <p:spPr>
          <a:xfrm>
            <a:off x="6424086" y="1049339"/>
            <a:ext cx="5473700" cy="3302000"/>
          </a:xfrm>
        </p:spPr>
        <p:txBody>
          <a:bodyPr/>
          <a:lstStyle>
            <a:lvl1pPr marL="0" marR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pl-PL" dirty="0" smtClean="0"/>
              <a:t>[Tu wstaw wektorową mapkę Polski z prezentacji </a:t>
            </a:r>
            <a:r>
              <a:rPr lang="pl-PL" dirty="0" err="1" smtClean="0"/>
              <a:t>baza_paiz</a:t>
            </a:r>
            <a:r>
              <a:rPr lang="pl-PL" dirty="0" smtClean="0"/>
              <a:t> która znajduje się w folderze  K:\DIZ\Prezentacje\Źródła]</a:t>
            </a:r>
            <a:br>
              <a:rPr lang="pl-PL" dirty="0" smtClean="0"/>
            </a:br>
            <a:r>
              <a:rPr lang="pl-PL" dirty="0" smtClean="0"/>
              <a:t>Możesz ją później edytować po wybraniu opcji rozgrupuj</a:t>
            </a:r>
          </a:p>
          <a:p>
            <a:endParaRPr lang="pl-PL" dirty="0"/>
          </a:p>
        </p:txBody>
      </p:sp>
      <p:pic>
        <p:nvPicPr>
          <p:cNvPr id="211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7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6762904" y="4542617"/>
            <a:ext cx="2588683" cy="391159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latin typeface="+mn-lt"/>
              </a:defRPr>
            </a:lvl1pPr>
          </a:lstStyle>
          <a:p>
            <a:pPr lvl="0"/>
            <a:r>
              <a:rPr lang="pl-PL" dirty="0" smtClean="0"/>
              <a:t>[</a:t>
            </a:r>
            <a:r>
              <a:rPr lang="pl-PL" dirty="0" err="1" smtClean="0"/>
              <a:t>Sub-sectors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18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9648070" y="4545908"/>
            <a:ext cx="2249716" cy="381144"/>
          </a:xfrm>
        </p:spPr>
        <p:txBody>
          <a:bodyPr>
            <a:noAutofit/>
          </a:bodyPr>
          <a:lstStyle>
            <a:lvl1pPr marL="0" indent="0">
              <a:buNone/>
              <a:defRPr sz="1867">
                <a:latin typeface="+mj-lt"/>
              </a:defRPr>
            </a:lvl1pPr>
          </a:lstStyle>
          <a:p>
            <a:pPr lvl="0"/>
            <a:r>
              <a:rPr lang="pl-PL" dirty="0" smtClean="0"/>
              <a:t>[</a:t>
            </a:r>
            <a:r>
              <a:rPr lang="pl-PL" dirty="0" err="1" smtClean="0"/>
              <a:t>Companies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19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1210733" y="1210735"/>
            <a:ext cx="4850240" cy="263408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[Tu hasła a obok pasujące ikonki]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27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 smtClean="0"/>
              <a:t>Source:</a:t>
            </a:r>
            <a:endParaRPr lang="pl-PL" dirty="0"/>
          </a:p>
        </p:txBody>
      </p:sp>
      <p:pic>
        <p:nvPicPr>
          <p:cNvPr id="6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6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[Tu wstaw zdjęcie]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5486400" y="1519563"/>
            <a:ext cx="6705600" cy="430741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[nazwa sektora]</a:t>
            </a:r>
            <a:endParaRPr lang="pl-PL" dirty="0"/>
          </a:p>
        </p:txBody>
      </p:sp>
      <p:sp>
        <p:nvSpPr>
          <p:cNvPr id="5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 smtClean="0"/>
              <a:t>Source: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03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601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C852-3620-4E3F-9173-3AEACE00EC06}" type="datetimeFigureOut">
              <a:rPr lang="pl-PL"/>
              <a:pPr>
                <a:defRPr/>
              </a:pPr>
              <a:t>17.03.2017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C48B46-0373-4AF9-9E46-096E3189C5A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34137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601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71E6-AA94-4920-92B4-0BB08EBF88C5}" type="datetimeFigureOut">
              <a:rPr lang="pl-PL"/>
              <a:pPr>
                <a:defRPr/>
              </a:pPr>
              <a:t>17.03.2017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16515-F84A-4202-A6B4-DDDA9B4298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600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DFF2-E620-4B36-B42A-079DF791D20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1150383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86417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Czcionka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Calibri light 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Bez </a:t>
            </a:r>
            <a:r>
              <a:rPr lang="en-US" sz="1800" dirty="0" err="1">
                <a:solidFill>
                  <a:srgbClr val="585958"/>
                </a:solidFill>
                <a:latin typeface="Calibri Light"/>
              </a:rPr>
              <a:t>boldów</a:t>
            </a:r>
            <a:endParaRPr lang="en-US" sz="1800" dirty="0">
              <a:solidFill>
                <a:srgbClr val="585958"/>
              </a:solidFill>
              <a:latin typeface="Calibri Light"/>
            </a:endParaRP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Source: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i="1" dirty="0" err="1">
                <a:solidFill>
                  <a:srgbClr val="585958"/>
                </a:solidFill>
                <a:latin typeface="Calibri Light"/>
              </a:rPr>
              <a:t>Italica</a:t>
            </a:r>
            <a:endParaRPr lang="en-US" sz="1800" b="0" i="1" dirty="0">
              <a:solidFill>
                <a:srgbClr val="585958"/>
              </a:solidFill>
              <a:latin typeface="Calibri Light"/>
            </a:endParaRP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Rozmiar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10pt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[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Nazwa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instytucji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,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miesiąc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rok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]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Aktywny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hyperlink do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tabeli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w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notatkach</a:t>
            </a:r>
            <a:endParaRPr lang="en-US" sz="1800" b="0" dirty="0">
              <a:solidFill>
                <a:srgbClr val="585958"/>
              </a:solidFill>
              <a:latin typeface="Calibri Light"/>
            </a:endParaRP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Jednostki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Waluty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 EUR, USD, PLN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Miary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 thou.,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mn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,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bn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, km, m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Ułamki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po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kropce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– np. 9.7%</a:t>
            </a: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Wykresy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 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Podłączone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do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excela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Przycinać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loga</a:t>
            </a:r>
            <a:endParaRPr lang="en-US" sz="1800" b="0" dirty="0">
              <a:solidFill>
                <a:srgbClr val="585958"/>
              </a:solidFill>
              <a:latin typeface="Calibri Light"/>
            </a:endParaRP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Jak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najmniej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dziwnej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kreatywności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[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Tekst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w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kwadratowym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nawiasie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]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uzupełnij</a:t>
            </a:r>
            <a:endParaRPr lang="en-US" sz="1800" b="0" dirty="0">
              <a:solidFill>
                <a:srgbClr val="585958"/>
              </a:solidFill>
              <a:latin typeface="Calibri Light"/>
            </a:endParaRP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800" b="0" dirty="0">
              <a:solidFill>
                <a:srgbClr val="585958"/>
              </a:solidFill>
              <a:latin typeface="Calibri Ligh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585958"/>
              </a:solidFill>
              <a:latin typeface="Calibri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491067" y="304800"/>
            <a:ext cx="755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b="0" dirty="0">
                <a:solidFill>
                  <a:srgbClr val="585958"/>
                </a:solidFill>
                <a:latin typeface="Calibri Light"/>
              </a:rPr>
              <a:t>Best </a:t>
            </a:r>
            <a:r>
              <a:rPr lang="en-US" b="0" dirty="0">
                <a:solidFill>
                  <a:srgbClr val="585958"/>
                </a:solidFill>
                <a:latin typeface="Calibri Light"/>
              </a:rPr>
              <a:t>Practices</a:t>
            </a:r>
            <a:r>
              <a:rPr lang="pl-PL" b="0" dirty="0">
                <a:solidFill>
                  <a:srgbClr val="585958"/>
                </a:solidFill>
                <a:latin typeface="Calibri Light"/>
              </a:rPr>
              <a:t> – slajd do usunięcia </a:t>
            </a:r>
          </a:p>
        </p:txBody>
      </p:sp>
    </p:spTree>
    <p:extLst>
      <p:ext uri="{BB962C8B-B14F-4D97-AF65-F5344CB8AC3E}">
        <p14:creationId xmlns:p14="http://schemas.microsoft.com/office/powerpoint/2010/main" val="26777371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l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34442" y="1092201"/>
            <a:ext cx="664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FFFF"/>
                </a:solidFill>
                <a:latin typeface="Calibri Light"/>
              </a:rPr>
              <a:t>POLISH INVESTMENT</a:t>
            </a:r>
            <a:r>
              <a:rPr lang="pl-PL" b="0" dirty="0">
                <a:solidFill>
                  <a:srgbClr val="FFFFFF"/>
                </a:solidFill>
                <a:latin typeface="Calibri Light"/>
              </a:rPr>
              <a:t> AND TRADE</a:t>
            </a:r>
            <a:r>
              <a:rPr lang="en-US" b="0" dirty="0">
                <a:solidFill>
                  <a:srgbClr val="FFFFFF"/>
                </a:solidFill>
                <a:latin typeface="Calibri Light"/>
              </a:rPr>
              <a:t> AGENCY</a:t>
            </a:r>
            <a:endParaRPr lang="pl-PL" b="0" dirty="0">
              <a:solidFill>
                <a:srgbClr val="585958"/>
              </a:solidFill>
              <a:latin typeface="Calibri Light"/>
            </a:endParaRP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34442" y="4513017"/>
            <a:ext cx="6047316" cy="11001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sz="1600" dirty="0">
                <a:solidFill>
                  <a:schemeClr val="bg1"/>
                </a:solidFill>
                <a:latin typeface="+mj-lt"/>
              </a:rPr>
              <a:t>[Imię i nazwisko prezentującej osoby]</a:t>
            </a:r>
            <a:br>
              <a:rPr lang="pl-PL" sz="1600" dirty="0">
                <a:solidFill>
                  <a:schemeClr val="bg1"/>
                </a:solidFill>
                <a:latin typeface="+mj-lt"/>
              </a:rPr>
            </a:br>
            <a:r>
              <a:rPr lang="pl-PL" sz="1600" dirty="0">
                <a:solidFill>
                  <a:schemeClr val="bg1"/>
                </a:solidFill>
                <a:latin typeface="+mj-lt"/>
              </a:rPr>
              <a:t>[Stanowisko]</a:t>
            </a:r>
            <a:br>
              <a:rPr lang="pl-PL" sz="1600" dirty="0">
                <a:solidFill>
                  <a:schemeClr val="bg1"/>
                </a:solidFill>
                <a:latin typeface="+mj-lt"/>
              </a:rPr>
            </a:br>
            <a:r>
              <a:rPr lang="pl-PL" sz="1600" dirty="0" err="1">
                <a:solidFill>
                  <a:schemeClr val="bg1"/>
                </a:solidFill>
                <a:latin typeface="+mj-lt"/>
              </a:rPr>
              <a:t>Foreign</a:t>
            </a:r>
            <a:r>
              <a:rPr lang="pl-PL" sz="1600" dirty="0">
                <a:solidFill>
                  <a:schemeClr val="bg1"/>
                </a:solidFill>
                <a:latin typeface="+mj-lt"/>
              </a:rPr>
              <a:t> Direct Investment </a:t>
            </a:r>
            <a:r>
              <a:rPr lang="pl-PL" sz="1600" dirty="0" err="1">
                <a:solidFill>
                  <a:schemeClr val="bg1"/>
                </a:solidFill>
                <a:latin typeface="+mj-lt"/>
              </a:rPr>
              <a:t>Department</a:t>
            </a:r>
            <a:endParaRPr lang="pl-PL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234018" y="3699933"/>
            <a:ext cx="6047316" cy="747184"/>
          </a:xfrm>
        </p:spPr>
        <p:txBody>
          <a:bodyPr>
            <a:normAutofit/>
          </a:bodyPr>
          <a:lstStyle>
            <a:lvl1pPr marL="0" marR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>
                <a:solidFill>
                  <a:schemeClr val="bg1"/>
                </a:solidFill>
              </a:defRPr>
            </a:lvl1pPr>
          </a:lstStyle>
          <a:p>
            <a:pPr marL="0" marR="0" lvl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</a:t>
            </a:r>
            <a:r>
              <a:rPr lang="pl-PL" dirty="0" err="1"/>
              <a:t>Foreign</a:t>
            </a:r>
            <a:r>
              <a:rPr lang="pl-PL" dirty="0"/>
              <a:t> investment </a:t>
            </a:r>
            <a:r>
              <a:rPr lang="pl-PL" dirty="0" err="1"/>
              <a:t>climate</a:t>
            </a:r>
            <a:r>
              <a:rPr lang="pl-PL" dirty="0"/>
              <a:t> in Poland]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134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[Tytuł]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0736"/>
            <a:ext cx="10515600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0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86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46083" y="1210736"/>
            <a:ext cx="5127997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80084" y="1210736"/>
            <a:ext cx="5127997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pic>
        <p:nvPicPr>
          <p:cNvPr id="10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968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naro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1210733" y="1210735"/>
            <a:ext cx="4850240" cy="263408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[Tu hasła a obok pasujące ikonki]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[Slajd narodowy]</a:t>
            </a:r>
          </a:p>
        </p:txBody>
      </p:sp>
      <p:sp>
        <p:nvSpPr>
          <p:cNvPr id="138" name="Freeform 112"/>
          <p:cNvSpPr>
            <a:spLocks noChangeAspect="1"/>
          </p:cNvSpPr>
          <p:nvPr userDrawn="1"/>
        </p:nvSpPr>
        <p:spPr bwMode="invGray">
          <a:xfrm>
            <a:off x="9838266" y="4978390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tx1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Freeform 112"/>
          <p:cNvSpPr>
            <a:spLocks noChangeAspect="1"/>
          </p:cNvSpPr>
          <p:nvPr userDrawn="1"/>
        </p:nvSpPr>
        <p:spPr bwMode="invGray">
          <a:xfrm>
            <a:off x="9838266" y="5379438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40" name="Freeform 112"/>
          <p:cNvSpPr>
            <a:spLocks noChangeAspect="1"/>
          </p:cNvSpPr>
          <p:nvPr userDrawn="1"/>
        </p:nvSpPr>
        <p:spPr bwMode="invGray">
          <a:xfrm>
            <a:off x="9838266" y="5780486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Freeform 112"/>
          <p:cNvSpPr>
            <a:spLocks noChangeAspect="1"/>
          </p:cNvSpPr>
          <p:nvPr userDrawn="1"/>
        </p:nvSpPr>
        <p:spPr bwMode="invGray">
          <a:xfrm>
            <a:off x="9838266" y="6181537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>
                  <a:lumMod val="95000"/>
                </a:srgbClr>
              </a:solidFill>
              <a:latin typeface="Calibri" panose="020F0502020204030204"/>
            </a:endParaRPr>
          </a:p>
        </p:txBody>
      </p:sp>
      <p:sp>
        <p:nvSpPr>
          <p:cNvPr id="143" name="TextBox 142"/>
          <p:cNvSpPr txBox="1"/>
          <p:nvPr userDrawn="1"/>
        </p:nvSpPr>
        <p:spPr>
          <a:xfrm>
            <a:off x="10441819" y="4791517"/>
            <a:ext cx="8344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11+</a:t>
            </a:r>
          </a:p>
          <a:p>
            <a:pPr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4-10</a:t>
            </a:r>
          </a:p>
          <a:p>
            <a:pPr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1-3</a:t>
            </a:r>
          </a:p>
          <a:p>
            <a:pPr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0</a:t>
            </a:r>
          </a:p>
        </p:txBody>
      </p:sp>
      <p:sp>
        <p:nvSpPr>
          <p:cNvPr id="146" name="Symbol zastępczy zawartości 2"/>
          <p:cNvSpPr>
            <a:spLocks noGrp="1"/>
          </p:cNvSpPr>
          <p:nvPr>
            <p:ph sz="half" idx="10" hasCustomPrompt="1"/>
          </p:nvPr>
        </p:nvSpPr>
        <p:spPr>
          <a:xfrm>
            <a:off x="403640" y="4088273"/>
            <a:ext cx="5649453" cy="2085987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[Tu </a:t>
            </a:r>
            <a:r>
              <a:rPr lang="pl-PL" dirty="0" err="1"/>
              <a:t>loga</a:t>
            </a:r>
            <a:r>
              <a:rPr lang="pl-PL" dirty="0"/>
              <a:t>]</a:t>
            </a:r>
          </a:p>
        </p:txBody>
      </p:sp>
      <p:sp>
        <p:nvSpPr>
          <p:cNvPr id="110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113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7185787" y="4933775"/>
            <a:ext cx="2165800" cy="1601963"/>
          </a:xfrm>
        </p:spPr>
        <p:txBody>
          <a:bodyPr>
            <a:noAutofit/>
          </a:bodyPr>
          <a:lstStyle>
            <a:lvl1pPr marL="0" marR="0" indent="0" algn="l" defTabSz="91433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00" baseline="0"/>
            </a:lvl1pPr>
          </a:lstStyle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100" dirty="0">
                <a:latin typeface="+mj-lt"/>
              </a:rPr>
              <a:t>[</a:t>
            </a:r>
            <a:r>
              <a:rPr lang="pl-PL" sz="1100" dirty="0">
                <a:latin typeface="+mj-lt"/>
              </a:rPr>
              <a:t>obok wstaw odpowiednie kuleczki</a:t>
            </a:r>
            <a:r>
              <a:rPr lang="en-US" sz="1100" baseline="0" dirty="0">
                <a:latin typeface="+mj-lt"/>
              </a:rPr>
              <a:t>]</a:t>
            </a:r>
            <a:r>
              <a:rPr lang="pl-PL" sz="1100" baseline="0" dirty="0">
                <a:latin typeface="+mj-lt"/>
              </a:rPr>
              <a:t/>
            </a:r>
            <a:br>
              <a:rPr lang="pl-PL" sz="1100" baseline="0" dirty="0">
                <a:latin typeface="+mj-lt"/>
              </a:rPr>
            </a:br>
            <a:r>
              <a:rPr lang="en-US" sz="1100" baseline="0" dirty="0">
                <a:latin typeface="+mj-lt"/>
              </a:rPr>
              <a:t>[</a:t>
            </a:r>
            <a:r>
              <a:rPr lang="en-US" sz="1100" dirty="0">
                <a:latin typeface="+mj-lt"/>
              </a:rPr>
              <a:t>S</a:t>
            </a:r>
            <a:r>
              <a:rPr lang="pl-PL" sz="1100" dirty="0" err="1">
                <a:latin typeface="+mj-lt"/>
              </a:rPr>
              <a:t>ektor</a:t>
            </a:r>
            <a:r>
              <a:rPr lang="en-US" sz="1100" baseline="0" dirty="0">
                <a:latin typeface="+mj-lt"/>
              </a:rPr>
              <a:t> 2]</a:t>
            </a:r>
            <a:r>
              <a:rPr lang="pl-PL" sz="1100" baseline="0" dirty="0">
                <a:latin typeface="+mj-lt"/>
              </a:rPr>
              <a:t/>
            </a:r>
            <a:br>
              <a:rPr lang="pl-PL" sz="1100" baseline="0" dirty="0">
                <a:latin typeface="+mj-lt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dirty="0">
                <a:latin typeface="+mj-lt"/>
              </a:rPr>
              <a:t>S</a:t>
            </a:r>
            <a:r>
              <a:rPr lang="pl-PL" sz="1100" dirty="0" err="1">
                <a:latin typeface="+mj-lt"/>
              </a:rPr>
              <a:t>ektor</a:t>
            </a:r>
            <a:r>
              <a:rPr lang="en-US" sz="1100" baseline="0" dirty="0">
                <a:latin typeface="+mj-lt"/>
              </a:rPr>
              <a:t> 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3]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dirty="0">
                <a:latin typeface="+mj-lt"/>
              </a:rPr>
              <a:t>S</a:t>
            </a:r>
            <a:r>
              <a:rPr lang="pl-PL" sz="1100" dirty="0" err="1">
                <a:latin typeface="+mj-lt"/>
              </a:rPr>
              <a:t>ektor</a:t>
            </a:r>
            <a:r>
              <a:rPr lang="en-US" sz="1100" baseline="0" dirty="0">
                <a:latin typeface="+mj-lt"/>
              </a:rPr>
              <a:t> 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4]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dirty="0">
                <a:latin typeface="+mj-lt"/>
              </a:rPr>
              <a:t>S</a:t>
            </a:r>
            <a:r>
              <a:rPr lang="pl-PL" sz="1100" dirty="0" err="1">
                <a:latin typeface="+mj-lt"/>
              </a:rPr>
              <a:t>ektor</a:t>
            </a:r>
            <a:r>
              <a:rPr lang="en-US" sz="1100" baseline="0" dirty="0">
                <a:latin typeface="+mj-lt"/>
              </a:rPr>
              <a:t> 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5]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149" name="Symbol zastępczy obrazu 6"/>
          <p:cNvSpPr>
            <a:spLocks noGrp="1"/>
          </p:cNvSpPr>
          <p:nvPr>
            <p:ph type="pic" sz="quarter" idx="13" hasCustomPrompt="1"/>
          </p:nvPr>
        </p:nvSpPr>
        <p:spPr>
          <a:xfrm>
            <a:off x="6424086" y="1049339"/>
            <a:ext cx="5473700" cy="330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pl-PL" dirty="0"/>
              <a:t>[Tu wstaw wektorową mapkę Polski z prezentacji </a:t>
            </a:r>
            <a:r>
              <a:rPr lang="pl-PL" dirty="0" err="1"/>
              <a:t>baza_paiz</a:t>
            </a:r>
            <a:r>
              <a:rPr lang="pl-PL" dirty="0"/>
              <a:t> która znajduje się w folderze  K:\DIZ\Prezentacje\Źródła]</a:t>
            </a:r>
            <a:br>
              <a:rPr lang="pl-PL" dirty="0"/>
            </a:br>
            <a:r>
              <a:rPr lang="pl-PL" dirty="0"/>
              <a:t>Możesz ją później edytować po wybraniu opcji rozgrupuj</a:t>
            </a:r>
          </a:p>
        </p:txBody>
      </p:sp>
      <p:pic>
        <p:nvPicPr>
          <p:cNvPr id="150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6762904" y="4542617"/>
            <a:ext cx="2588683" cy="391159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latin typeface="+mn-lt"/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Industry</a:t>
            </a:r>
            <a:r>
              <a:rPr lang="pl-PL" dirty="0"/>
              <a:t>]</a:t>
            </a:r>
          </a:p>
        </p:txBody>
      </p:sp>
      <p:sp>
        <p:nvSpPr>
          <p:cNvPr id="18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9648070" y="4545908"/>
            <a:ext cx="2249716" cy="381144"/>
          </a:xfrm>
        </p:spPr>
        <p:txBody>
          <a:bodyPr>
            <a:noAutofit/>
          </a:bodyPr>
          <a:lstStyle>
            <a:lvl1pPr marL="0" indent="0">
              <a:buNone/>
              <a:defRPr sz="1867">
                <a:latin typeface="+mj-lt"/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Companies</a:t>
            </a:r>
            <a:r>
              <a:rPr lang="pl-PL" dirty="0"/>
              <a:t>]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945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sektor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[Slajd sektorowy]</a:t>
            </a:r>
          </a:p>
        </p:txBody>
      </p:sp>
      <p:sp>
        <p:nvSpPr>
          <p:cNvPr id="138" name="Freeform 112"/>
          <p:cNvSpPr>
            <a:spLocks noChangeAspect="1"/>
          </p:cNvSpPr>
          <p:nvPr userDrawn="1"/>
        </p:nvSpPr>
        <p:spPr bwMode="invGray">
          <a:xfrm>
            <a:off x="9856553" y="5299976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tx1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Freeform 112"/>
          <p:cNvSpPr>
            <a:spLocks noChangeAspect="1"/>
          </p:cNvSpPr>
          <p:nvPr userDrawn="1"/>
        </p:nvSpPr>
        <p:spPr bwMode="invGray">
          <a:xfrm>
            <a:off x="9856553" y="5631512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40" name="Freeform 112"/>
          <p:cNvSpPr>
            <a:spLocks noChangeAspect="1"/>
          </p:cNvSpPr>
          <p:nvPr userDrawn="1"/>
        </p:nvSpPr>
        <p:spPr bwMode="invGray">
          <a:xfrm>
            <a:off x="9856553" y="5963051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Freeform 112"/>
          <p:cNvSpPr>
            <a:spLocks noChangeAspect="1"/>
          </p:cNvSpPr>
          <p:nvPr userDrawn="1"/>
        </p:nvSpPr>
        <p:spPr bwMode="invGray">
          <a:xfrm>
            <a:off x="9856553" y="6294588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>
                  <a:lumMod val="95000"/>
                </a:srgbClr>
              </a:solidFill>
              <a:latin typeface="Calibri" panose="020F0502020204030204"/>
            </a:endParaRPr>
          </a:p>
        </p:txBody>
      </p:sp>
      <p:sp>
        <p:nvSpPr>
          <p:cNvPr id="143" name="TextBox 142"/>
          <p:cNvSpPr txBox="1"/>
          <p:nvPr userDrawn="1"/>
        </p:nvSpPr>
        <p:spPr>
          <a:xfrm>
            <a:off x="10441819" y="4854885"/>
            <a:ext cx="8344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100+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51-100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26-50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11-25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1-10</a:t>
            </a:r>
          </a:p>
        </p:txBody>
      </p:sp>
      <p:sp>
        <p:nvSpPr>
          <p:cNvPr id="146" name="Symbol zastępczy zawartości 2"/>
          <p:cNvSpPr>
            <a:spLocks noGrp="1"/>
          </p:cNvSpPr>
          <p:nvPr>
            <p:ph sz="half" idx="10" hasCustomPrompt="1"/>
          </p:nvPr>
        </p:nvSpPr>
        <p:spPr>
          <a:xfrm>
            <a:off x="403640" y="4088273"/>
            <a:ext cx="5649453" cy="2085987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[Tu </a:t>
            </a:r>
            <a:r>
              <a:rPr lang="pl-PL" dirty="0" err="1"/>
              <a:t>loga</a:t>
            </a:r>
            <a:r>
              <a:rPr lang="pl-PL" dirty="0"/>
              <a:t>]</a:t>
            </a:r>
          </a:p>
        </p:txBody>
      </p:sp>
      <p:sp>
        <p:nvSpPr>
          <p:cNvPr id="147" name="Freeform 112"/>
          <p:cNvSpPr>
            <a:spLocks noChangeAspect="1"/>
          </p:cNvSpPr>
          <p:nvPr userDrawn="1"/>
        </p:nvSpPr>
        <p:spPr bwMode="invGray">
          <a:xfrm>
            <a:off x="9856553" y="4968439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7185787" y="4933775"/>
            <a:ext cx="2165800" cy="1601963"/>
          </a:xfrm>
        </p:spPr>
        <p:txBody>
          <a:bodyPr>
            <a:noAutofit/>
          </a:bodyPr>
          <a:lstStyle>
            <a:lvl1pPr marL="0" marR="0" indent="0" algn="l" defTabSz="91433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1100" smtClean="0"/>
            </a:lvl1pPr>
          </a:lstStyle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100" dirty="0">
                <a:latin typeface="+mj-lt"/>
              </a:rPr>
              <a:t>[</a:t>
            </a:r>
            <a:r>
              <a:rPr lang="pl-PL" sz="1100" dirty="0">
                <a:latin typeface="+mj-lt"/>
              </a:rPr>
              <a:t>obok wstaw odpowiednie kuleczki</a:t>
            </a:r>
            <a:r>
              <a:rPr lang="en-US" sz="1100" baseline="0" dirty="0">
                <a:latin typeface="+mj-lt"/>
              </a:rPr>
              <a:t>]</a:t>
            </a:r>
            <a:r>
              <a:rPr lang="pl-PL" sz="1100" baseline="0" dirty="0">
                <a:latin typeface="+mj-lt"/>
              </a:rPr>
              <a:t/>
            </a:r>
            <a:br>
              <a:rPr lang="pl-PL" sz="1100" baseline="0" dirty="0">
                <a:latin typeface="+mj-lt"/>
              </a:rPr>
            </a:br>
            <a:r>
              <a:rPr lang="en-US" sz="1100" baseline="0" dirty="0">
                <a:latin typeface="+mj-lt"/>
              </a:rPr>
              <a:t>[</a:t>
            </a:r>
            <a:r>
              <a:rPr lang="en-US" sz="11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baseline="0" dirty="0">
                <a:latin typeface="+mj-lt"/>
              </a:rPr>
              <a:t> 2]</a:t>
            </a:r>
            <a:r>
              <a:rPr lang="pl-PL" sz="1100" baseline="0" dirty="0">
                <a:latin typeface="+mj-lt"/>
              </a:rPr>
              <a:t/>
            </a:r>
            <a:br>
              <a:rPr lang="pl-PL" sz="1100" baseline="0" dirty="0">
                <a:latin typeface="+mj-lt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3]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4]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5]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3" hasCustomPrompt="1"/>
          </p:nvPr>
        </p:nvSpPr>
        <p:spPr>
          <a:xfrm>
            <a:off x="6424086" y="1049339"/>
            <a:ext cx="5473700" cy="3302000"/>
          </a:xfrm>
        </p:spPr>
        <p:txBody>
          <a:bodyPr/>
          <a:lstStyle>
            <a:lvl1pPr marL="0" marR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pl-PL" dirty="0"/>
              <a:t>[Tu wstaw wektorową mapkę Polski z prezentacji </a:t>
            </a:r>
            <a:r>
              <a:rPr lang="pl-PL" dirty="0" err="1"/>
              <a:t>baza_paiz</a:t>
            </a:r>
            <a:r>
              <a:rPr lang="pl-PL" dirty="0"/>
              <a:t> która znajduje się w folderze  K:\DIZ\Prezentacje\Źródła]</a:t>
            </a:r>
            <a:br>
              <a:rPr lang="pl-PL" dirty="0"/>
            </a:br>
            <a:r>
              <a:rPr lang="pl-PL" dirty="0"/>
              <a:t>Możesz ją później edytować po wybraniu opcji rozgrupuj</a:t>
            </a:r>
          </a:p>
          <a:p>
            <a:endParaRPr lang="pl-PL" dirty="0"/>
          </a:p>
        </p:txBody>
      </p:sp>
      <p:pic>
        <p:nvPicPr>
          <p:cNvPr id="211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7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6762904" y="4542617"/>
            <a:ext cx="2588683" cy="391159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latin typeface="+mn-lt"/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Sub-sectors</a:t>
            </a:r>
            <a:r>
              <a:rPr lang="pl-PL" dirty="0"/>
              <a:t>]</a:t>
            </a:r>
          </a:p>
        </p:txBody>
      </p:sp>
      <p:sp>
        <p:nvSpPr>
          <p:cNvPr id="18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9648070" y="4545908"/>
            <a:ext cx="2249716" cy="381144"/>
          </a:xfrm>
        </p:spPr>
        <p:txBody>
          <a:bodyPr>
            <a:noAutofit/>
          </a:bodyPr>
          <a:lstStyle>
            <a:lvl1pPr marL="0" indent="0">
              <a:buNone/>
              <a:defRPr sz="1867">
                <a:latin typeface="+mj-lt"/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Companies</a:t>
            </a:r>
            <a:r>
              <a:rPr lang="pl-PL" dirty="0"/>
              <a:t>]</a:t>
            </a:r>
          </a:p>
        </p:txBody>
      </p:sp>
      <p:sp>
        <p:nvSpPr>
          <p:cNvPr id="19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1210733" y="1210735"/>
            <a:ext cx="4850240" cy="263408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[Tu hasła a obok pasujące ikonki]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4491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pic>
        <p:nvPicPr>
          <p:cNvPr id="6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829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[Tu wstaw zdjęcie]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5486400" y="1519563"/>
            <a:ext cx="6705600" cy="430741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[nazwa sektora]</a:t>
            </a:r>
          </a:p>
        </p:txBody>
      </p:sp>
      <p:sp>
        <p:nvSpPr>
          <p:cNvPr id="5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7712677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[Tytuł]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0736"/>
            <a:ext cx="10515600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535739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1730040" y="6535738"/>
            <a:ext cx="461961" cy="322263"/>
          </a:xfrm>
        </p:spPr>
        <p:txBody>
          <a:bodyPr/>
          <a:lstStyle>
            <a:lvl1pPr algn="r">
              <a:defRPr sz="1400"/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6BB2AEB-14DB-C84B-B3C2-9EE76F2B45F4}" type="slidenum">
              <a:rPr lang="en-US" smtClean="0"/>
              <a:pPr marL="171434" marR="0" lvl="0" indent="-171434" algn="l" defTabSz="685734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3483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[Tytuł]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0736"/>
            <a:ext cx="10515600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535739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1730040" y="6535738"/>
            <a:ext cx="461961" cy="322263"/>
          </a:xfrm>
        </p:spPr>
        <p:txBody>
          <a:bodyPr/>
          <a:lstStyle>
            <a:lvl1pPr algn="r">
              <a:defRPr sz="1400"/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6BB2AEB-14DB-C84B-B3C2-9EE76F2B45F4}" type="slidenum">
              <a:rPr lang="en-US" smtClean="0"/>
              <a:pPr marL="171434" marR="0" lvl="0" indent="-171434" algn="l" defTabSz="685734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89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F5F9-BE8C-4E60-BCC0-DB52B0BBA3F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597229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86417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Czcionka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Calibri light 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Bez </a:t>
            </a:r>
            <a:r>
              <a:rPr lang="en-US" sz="1800" dirty="0" err="1">
                <a:solidFill>
                  <a:srgbClr val="585958"/>
                </a:solidFill>
                <a:latin typeface="Calibri Light"/>
              </a:rPr>
              <a:t>boldów</a:t>
            </a:r>
            <a:endParaRPr lang="en-US" sz="1800" dirty="0">
              <a:solidFill>
                <a:srgbClr val="585958"/>
              </a:solidFill>
              <a:latin typeface="Calibri Light"/>
            </a:endParaRP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Source: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i="1" dirty="0" err="1">
                <a:solidFill>
                  <a:srgbClr val="585958"/>
                </a:solidFill>
                <a:latin typeface="Calibri Light"/>
              </a:rPr>
              <a:t>Italica</a:t>
            </a:r>
            <a:endParaRPr lang="en-US" sz="1800" b="0" i="1" dirty="0">
              <a:solidFill>
                <a:srgbClr val="585958"/>
              </a:solidFill>
              <a:latin typeface="Calibri Light"/>
            </a:endParaRP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Rozmiar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10pt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[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Nazwa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instytucji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,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miesiąc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rok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]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Aktywny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hyperlink do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tabeli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w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notatkach</a:t>
            </a:r>
            <a:endParaRPr lang="en-US" sz="1800" b="0" dirty="0">
              <a:solidFill>
                <a:srgbClr val="585958"/>
              </a:solidFill>
              <a:latin typeface="Calibri Light"/>
            </a:endParaRP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Jednostki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Waluty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 EUR, USD, PLN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Miary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 thou.,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mn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,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bn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, km, m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Ułamki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po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kropce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– np. 9.7%</a:t>
            </a: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Wykresy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: </a:t>
            </a:r>
          </a:p>
          <a:p>
            <a:pPr marL="742895" lvl="1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Podłączone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do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excela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Przycinać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loga</a:t>
            </a:r>
            <a:endParaRPr lang="en-US" sz="1800" b="0" dirty="0">
              <a:solidFill>
                <a:srgbClr val="585958"/>
              </a:solidFill>
              <a:latin typeface="Calibri Light"/>
            </a:endParaRP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Jak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najmniej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dziwnej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kreatywności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[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Tekst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w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kwadratowym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nawiasie</a:t>
            </a:r>
            <a:r>
              <a:rPr lang="en-US" sz="1800" b="0" dirty="0">
                <a:solidFill>
                  <a:srgbClr val="585958"/>
                </a:solidFill>
                <a:latin typeface="Calibri Light"/>
              </a:rPr>
              <a:t>] </a:t>
            </a:r>
            <a:r>
              <a:rPr lang="en-US" sz="1800" b="0" dirty="0" err="1">
                <a:solidFill>
                  <a:srgbClr val="585958"/>
                </a:solidFill>
                <a:latin typeface="Calibri Light"/>
              </a:rPr>
              <a:t>uzupełnij</a:t>
            </a:r>
            <a:endParaRPr lang="en-US" sz="1800" b="0" dirty="0">
              <a:solidFill>
                <a:srgbClr val="585958"/>
              </a:solidFill>
              <a:latin typeface="Calibri Light"/>
            </a:endParaRPr>
          </a:p>
          <a:p>
            <a:pPr marL="285730" indent="-28573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800" b="0" dirty="0">
              <a:solidFill>
                <a:srgbClr val="585958"/>
              </a:solidFill>
              <a:latin typeface="Calibri Ligh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585958"/>
              </a:solidFill>
              <a:latin typeface="Calibri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491067" y="304800"/>
            <a:ext cx="755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b="0" dirty="0">
                <a:solidFill>
                  <a:srgbClr val="585958"/>
                </a:solidFill>
                <a:latin typeface="Calibri Light"/>
              </a:rPr>
              <a:t>Best </a:t>
            </a:r>
            <a:r>
              <a:rPr lang="en-US" b="0" dirty="0">
                <a:solidFill>
                  <a:srgbClr val="585958"/>
                </a:solidFill>
                <a:latin typeface="Calibri Light"/>
              </a:rPr>
              <a:t>Practices</a:t>
            </a:r>
            <a:r>
              <a:rPr lang="pl-PL" b="0" dirty="0">
                <a:solidFill>
                  <a:srgbClr val="585958"/>
                </a:solidFill>
                <a:latin typeface="Calibri Light"/>
              </a:rPr>
              <a:t> – slajd do usunięcia </a:t>
            </a:r>
          </a:p>
        </p:txBody>
      </p:sp>
    </p:spTree>
    <p:extLst>
      <p:ext uri="{BB962C8B-B14F-4D97-AF65-F5344CB8AC3E}">
        <p14:creationId xmlns:p14="http://schemas.microsoft.com/office/powerpoint/2010/main" val="29069828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l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34442" y="1092201"/>
            <a:ext cx="664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FFFF"/>
                </a:solidFill>
                <a:latin typeface="Calibri Light"/>
              </a:rPr>
              <a:t>POLISH INVESTMENT</a:t>
            </a:r>
            <a:r>
              <a:rPr lang="pl-PL" b="0" dirty="0">
                <a:solidFill>
                  <a:srgbClr val="FFFFFF"/>
                </a:solidFill>
                <a:latin typeface="Calibri Light"/>
              </a:rPr>
              <a:t> AND TRADE</a:t>
            </a:r>
            <a:r>
              <a:rPr lang="en-US" b="0" dirty="0">
                <a:solidFill>
                  <a:srgbClr val="FFFFFF"/>
                </a:solidFill>
                <a:latin typeface="Calibri Light"/>
              </a:rPr>
              <a:t> AGENCY</a:t>
            </a:r>
            <a:endParaRPr lang="pl-PL" b="0" dirty="0">
              <a:solidFill>
                <a:srgbClr val="585958"/>
              </a:solidFill>
              <a:latin typeface="Calibri Light"/>
            </a:endParaRP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34442" y="4513017"/>
            <a:ext cx="6047316" cy="11001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sz="1600" dirty="0">
                <a:solidFill>
                  <a:schemeClr val="bg1"/>
                </a:solidFill>
                <a:latin typeface="+mj-lt"/>
              </a:rPr>
              <a:t>[Imię i nazwisko prezentującej osoby]</a:t>
            </a:r>
            <a:br>
              <a:rPr lang="pl-PL" sz="1600" dirty="0">
                <a:solidFill>
                  <a:schemeClr val="bg1"/>
                </a:solidFill>
                <a:latin typeface="+mj-lt"/>
              </a:rPr>
            </a:br>
            <a:r>
              <a:rPr lang="pl-PL" sz="1600" dirty="0">
                <a:solidFill>
                  <a:schemeClr val="bg1"/>
                </a:solidFill>
                <a:latin typeface="+mj-lt"/>
              </a:rPr>
              <a:t>[Stanowisko]</a:t>
            </a:r>
            <a:br>
              <a:rPr lang="pl-PL" sz="1600" dirty="0">
                <a:solidFill>
                  <a:schemeClr val="bg1"/>
                </a:solidFill>
                <a:latin typeface="+mj-lt"/>
              </a:rPr>
            </a:br>
            <a:r>
              <a:rPr lang="pl-PL" sz="1600" dirty="0" err="1">
                <a:solidFill>
                  <a:schemeClr val="bg1"/>
                </a:solidFill>
                <a:latin typeface="+mj-lt"/>
              </a:rPr>
              <a:t>Foreign</a:t>
            </a:r>
            <a:r>
              <a:rPr lang="pl-PL" sz="1600" dirty="0">
                <a:solidFill>
                  <a:schemeClr val="bg1"/>
                </a:solidFill>
                <a:latin typeface="+mj-lt"/>
              </a:rPr>
              <a:t> Direct Investment </a:t>
            </a:r>
            <a:r>
              <a:rPr lang="pl-PL" sz="1600" dirty="0" err="1">
                <a:solidFill>
                  <a:schemeClr val="bg1"/>
                </a:solidFill>
                <a:latin typeface="+mj-lt"/>
              </a:rPr>
              <a:t>Department</a:t>
            </a:r>
            <a:endParaRPr lang="pl-PL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234018" y="3699933"/>
            <a:ext cx="6047316" cy="747184"/>
          </a:xfrm>
        </p:spPr>
        <p:txBody>
          <a:bodyPr>
            <a:normAutofit/>
          </a:bodyPr>
          <a:lstStyle>
            <a:lvl1pPr marL="0" marR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>
                <a:solidFill>
                  <a:schemeClr val="bg1"/>
                </a:solidFill>
              </a:defRPr>
            </a:lvl1pPr>
          </a:lstStyle>
          <a:p>
            <a:pPr marL="0" marR="0" lvl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</a:t>
            </a:r>
            <a:r>
              <a:rPr lang="pl-PL" dirty="0" err="1"/>
              <a:t>Foreign</a:t>
            </a:r>
            <a:r>
              <a:rPr lang="pl-PL" dirty="0"/>
              <a:t> investment </a:t>
            </a:r>
            <a:r>
              <a:rPr lang="pl-PL" dirty="0" err="1"/>
              <a:t>climate</a:t>
            </a:r>
            <a:r>
              <a:rPr lang="pl-PL" dirty="0"/>
              <a:t> in Poland]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998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[Tytuł]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0736"/>
            <a:ext cx="10515600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0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726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46083" y="1210736"/>
            <a:ext cx="5127997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80084" y="1210736"/>
            <a:ext cx="5127997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pic>
        <p:nvPicPr>
          <p:cNvPr id="10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99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naro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1210733" y="1210735"/>
            <a:ext cx="4850240" cy="263408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[Tu hasła a obok pasujące ikonki]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[Slajd narodowy]</a:t>
            </a:r>
          </a:p>
        </p:txBody>
      </p:sp>
      <p:sp>
        <p:nvSpPr>
          <p:cNvPr id="138" name="Freeform 112"/>
          <p:cNvSpPr>
            <a:spLocks noChangeAspect="1"/>
          </p:cNvSpPr>
          <p:nvPr userDrawn="1"/>
        </p:nvSpPr>
        <p:spPr bwMode="invGray">
          <a:xfrm>
            <a:off x="9838266" y="4978390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tx1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Freeform 112"/>
          <p:cNvSpPr>
            <a:spLocks noChangeAspect="1"/>
          </p:cNvSpPr>
          <p:nvPr userDrawn="1"/>
        </p:nvSpPr>
        <p:spPr bwMode="invGray">
          <a:xfrm>
            <a:off x="9838266" y="5379438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40" name="Freeform 112"/>
          <p:cNvSpPr>
            <a:spLocks noChangeAspect="1"/>
          </p:cNvSpPr>
          <p:nvPr userDrawn="1"/>
        </p:nvSpPr>
        <p:spPr bwMode="invGray">
          <a:xfrm>
            <a:off x="9838266" y="5780486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Freeform 112"/>
          <p:cNvSpPr>
            <a:spLocks noChangeAspect="1"/>
          </p:cNvSpPr>
          <p:nvPr userDrawn="1"/>
        </p:nvSpPr>
        <p:spPr bwMode="invGray">
          <a:xfrm>
            <a:off x="9838266" y="6181537"/>
            <a:ext cx="470087" cy="349713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>
                  <a:lumMod val="95000"/>
                </a:srgbClr>
              </a:solidFill>
              <a:latin typeface="Calibri" panose="020F0502020204030204"/>
            </a:endParaRPr>
          </a:p>
        </p:txBody>
      </p:sp>
      <p:sp>
        <p:nvSpPr>
          <p:cNvPr id="143" name="TextBox 142"/>
          <p:cNvSpPr txBox="1"/>
          <p:nvPr userDrawn="1"/>
        </p:nvSpPr>
        <p:spPr>
          <a:xfrm>
            <a:off x="10441819" y="4791517"/>
            <a:ext cx="8344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11+</a:t>
            </a:r>
          </a:p>
          <a:p>
            <a:pPr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4-10</a:t>
            </a:r>
          </a:p>
          <a:p>
            <a:pPr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1-3</a:t>
            </a:r>
          </a:p>
          <a:p>
            <a:pPr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0</a:t>
            </a:r>
          </a:p>
        </p:txBody>
      </p:sp>
      <p:sp>
        <p:nvSpPr>
          <p:cNvPr id="146" name="Symbol zastępczy zawartości 2"/>
          <p:cNvSpPr>
            <a:spLocks noGrp="1"/>
          </p:cNvSpPr>
          <p:nvPr>
            <p:ph sz="half" idx="10" hasCustomPrompt="1"/>
          </p:nvPr>
        </p:nvSpPr>
        <p:spPr>
          <a:xfrm>
            <a:off x="403640" y="4088273"/>
            <a:ext cx="5649453" cy="2085987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[Tu </a:t>
            </a:r>
            <a:r>
              <a:rPr lang="pl-PL" dirty="0" err="1"/>
              <a:t>loga</a:t>
            </a:r>
            <a:r>
              <a:rPr lang="pl-PL" dirty="0"/>
              <a:t>]</a:t>
            </a:r>
          </a:p>
        </p:txBody>
      </p:sp>
      <p:sp>
        <p:nvSpPr>
          <p:cNvPr id="110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113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7185787" y="4933775"/>
            <a:ext cx="2165800" cy="1601963"/>
          </a:xfrm>
        </p:spPr>
        <p:txBody>
          <a:bodyPr>
            <a:noAutofit/>
          </a:bodyPr>
          <a:lstStyle>
            <a:lvl1pPr marL="0" marR="0" indent="0" algn="l" defTabSz="91433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00" baseline="0"/>
            </a:lvl1pPr>
          </a:lstStyle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100" dirty="0">
                <a:latin typeface="+mj-lt"/>
              </a:rPr>
              <a:t>[</a:t>
            </a:r>
            <a:r>
              <a:rPr lang="pl-PL" sz="1100" dirty="0">
                <a:latin typeface="+mj-lt"/>
              </a:rPr>
              <a:t>obok wstaw odpowiednie kuleczki</a:t>
            </a:r>
            <a:r>
              <a:rPr lang="en-US" sz="1100" baseline="0" dirty="0">
                <a:latin typeface="+mj-lt"/>
              </a:rPr>
              <a:t>]</a:t>
            </a:r>
            <a:r>
              <a:rPr lang="pl-PL" sz="1100" baseline="0" dirty="0">
                <a:latin typeface="+mj-lt"/>
              </a:rPr>
              <a:t/>
            </a:r>
            <a:br>
              <a:rPr lang="pl-PL" sz="1100" baseline="0" dirty="0">
                <a:latin typeface="+mj-lt"/>
              </a:rPr>
            </a:br>
            <a:r>
              <a:rPr lang="en-US" sz="1100" baseline="0" dirty="0">
                <a:latin typeface="+mj-lt"/>
              </a:rPr>
              <a:t>[</a:t>
            </a:r>
            <a:r>
              <a:rPr lang="en-US" sz="1100" dirty="0">
                <a:latin typeface="+mj-lt"/>
              </a:rPr>
              <a:t>S</a:t>
            </a:r>
            <a:r>
              <a:rPr lang="pl-PL" sz="1100" dirty="0" err="1">
                <a:latin typeface="+mj-lt"/>
              </a:rPr>
              <a:t>ektor</a:t>
            </a:r>
            <a:r>
              <a:rPr lang="en-US" sz="1100" baseline="0" dirty="0">
                <a:latin typeface="+mj-lt"/>
              </a:rPr>
              <a:t> 2]</a:t>
            </a:r>
            <a:r>
              <a:rPr lang="pl-PL" sz="1100" baseline="0" dirty="0">
                <a:latin typeface="+mj-lt"/>
              </a:rPr>
              <a:t/>
            </a:r>
            <a:br>
              <a:rPr lang="pl-PL" sz="1100" baseline="0" dirty="0">
                <a:latin typeface="+mj-lt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dirty="0">
                <a:latin typeface="+mj-lt"/>
              </a:rPr>
              <a:t>S</a:t>
            </a:r>
            <a:r>
              <a:rPr lang="pl-PL" sz="1100" dirty="0" err="1">
                <a:latin typeface="+mj-lt"/>
              </a:rPr>
              <a:t>ektor</a:t>
            </a:r>
            <a:r>
              <a:rPr lang="en-US" sz="1100" baseline="0" dirty="0">
                <a:latin typeface="+mj-lt"/>
              </a:rPr>
              <a:t> 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3]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dirty="0">
                <a:latin typeface="+mj-lt"/>
              </a:rPr>
              <a:t>S</a:t>
            </a:r>
            <a:r>
              <a:rPr lang="pl-PL" sz="1100" dirty="0" err="1">
                <a:latin typeface="+mj-lt"/>
              </a:rPr>
              <a:t>ektor</a:t>
            </a:r>
            <a:r>
              <a:rPr lang="en-US" sz="1100" baseline="0" dirty="0">
                <a:latin typeface="+mj-lt"/>
              </a:rPr>
              <a:t> 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4]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dirty="0">
                <a:latin typeface="+mj-lt"/>
              </a:rPr>
              <a:t>S</a:t>
            </a:r>
            <a:r>
              <a:rPr lang="pl-PL" sz="1100" dirty="0" err="1">
                <a:latin typeface="+mj-lt"/>
              </a:rPr>
              <a:t>ektor</a:t>
            </a:r>
            <a:r>
              <a:rPr lang="en-US" sz="1100" baseline="0" dirty="0">
                <a:latin typeface="+mj-lt"/>
              </a:rPr>
              <a:t> 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5]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149" name="Symbol zastępczy obrazu 6"/>
          <p:cNvSpPr>
            <a:spLocks noGrp="1"/>
          </p:cNvSpPr>
          <p:nvPr>
            <p:ph type="pic" sz="quarter" idx="13" hasCustomPrompt="1"/>
          </p:nvPr>
        </p:nvSpPr>
        <p:spPr>
          <a:xfrm>
            <a:off x="6424086" y="1049339"/>
            <a:ext cx="5473700" cy="330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pl-PL" dirty="0"/>
              <a:t>[Tu wstaw wektorową mapkę Polski z prezentacji </a:t>
            </a:r>
            <a:r>
              <a:rPr lang="pl-PL" dirty="0" err="1"/>
              <a:t>baza_paiz</a:t>
            </a:r>
            <a:r>
              <a:rPr lang="pl-PL" dirty="0"/>
              <a:t> która znajduje się w folderze  K:\DIZ\Prezentacje\Źródła]</a:t>
            </a:r>
            <a:br>
              <a:rPr lang="pl-PL" dirty="0"/>
            </a:br>
            <a:r>
              <a:rPr lang="pl-PL" dirty="0"/>
              <a:t>Możesz ją później edytować po wybraniu opcji rozgrupuj</a:t>
            </a:r>
          </a:p>
        </p:txBody>
      </p:sp>
      <p:pic>
        <p:nvPicPr>
          <p:cNvPr id="150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6762904" y="4542617"/>
            <a:ext cx="2588683" cy="391159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latin typeface="+mn-lt"/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Industry</a:t>
            </a:r>
            <a:r>
              <a:rPr lang="pl-PL" dirty="0"/>
              <a:t>]</a:t>
            </a:r>
          </a:p>
        </p:txBody>
      </p:sp>
      <p:sp>
        <p:nvSpPr>
          <p:cNvPr id="18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9648070" y="4545908"/>
            <a:ext cx="2249716" cy="381144"/>
          </a:xfrm>
        </p:spPr>
        <p:txBody>
          <a:bodyPr>
            <a:noAutofit/>
          </a:bodyPr>
          <a:lstStyle>
            <a:lvl1pPr marL="0" indent="0">
              <a:buNone/>
              <a:defRPr sz="1867">
                <a:latin typeface="+mj-lt"/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Companies</a:t>
            </a:r>
            <a:r>
              <a:rPr lang="pl-PL" dirty="0"/>
              <a:t>]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544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sektor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[Slajd sektorowy]</a:t>
            </a:r>
          </a:p>
        </p:txBody>
      </p:sp>
      <p:sp>
        <p:nvSpPr>
          <p:cNvPr id="138" name="Freeform 112"/>
          <p:cNvSpPr>
            <a:spLocks noChangeAspect="1"/>
          </p:cNvSpPr>
          <p:nvPr userDrawn="1"/>
        </p:nvSpPr>
        <p:spPr bwMode="invGray">
          <a:xfrm>
            <a:off x="9856553" y="5299976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tx1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Freeform 112"/>
          <p:cNvSpPr>
            <a:spLocks noChangeAspect="1"/>
          </p:cNvSpPr>
          <p:nvPr userDrawn="1"/>
        </p:nvSpPr>
        <p:spPr bwMode="invGray">
          <a:xfrm>
            <a:off x="9856553" y="5631512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40" name="Freeform 112"/>
          <p:cNvSpPr>
            <a:spLocks noChangeAspect="1"/>
          </p:cNvSpPr>
          <p:nvPr userDrawn="1"/>
        </p:nvSpPr>
        <p:spPr bwMode="invGray">
          <a:xfrm>
            <a:off x="9856553" y="5963051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Freeform 112"/>
          <p:cNvSpPr>
            <a:spLocks noChangeAspect="1"/>
          </p:cNvSpPr>
          <p:nvPr userDrawn="1"/>
        </p:nvSpPr>
        <p:spPr bwMode="invGray">
          <a:xfrm>
            <a:off x="9856553" y="6294588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>
                  <a:lumMod val="95000"/>
                </a:srgbClr>
              </a:solidFill>
              <a:latin typeface="Calibri" panose="020F0502020204030204"/>
            </a:endParaRPr>
          </a:p>
        </p:txBody>
      </p:sp>
      <p:sp>
        <p:nvSpPr>
          <p:cNvPr id="143" name="TextBox 142"/>
          <p:cNvSpPr txBox="1"/>
          <p:nvPr userDrawn="1"/>
        </p:nvSpPr>
        <p:spPr>
          <a:xfrm>
            <a:off x="10441819" y="4854885"/>
            <a:ext cx="8344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100+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51-100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26-50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11-25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85958"/>
                </a:solidFill>
                <a:latin typeface="Calibri Light"/>
              </a:rPr>
              <a:t>1-10</a:t>
            </a:r>
          </a:p>
        </p:txBody>
      </p:sp>
      <p:sp>
        <p:nvSpPr>
          <p:cNvPr id="146" name="Symbol zastępczy zawartości 2"/>
          <p:cNvSpPr>
            <a:spLocks noGrp="1"/>
          </p:cNvSpPr>
          <p:nvPr>
            <p:ph sz="half" idx="10" hasCustomPrompt="1"/>
          </p:nvPr>
        </p:nvSpPr>
        <p:spPr>
          <a:xfrm>
            <a:off x="403640" y="4088273"/>
            <a:ext cx="5649453" cy="2085987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[Tu </a:t>
            </a:r>
            <a:r>
              <a:rPr lang="pl-PL" dirty="0" err="1"/>
              <a:t>loga</a:t>
            </a:r>
            <a:r>
              <a:rPr lang="pl-PL" dirty="0"/>
              <a:t>]</a:t>
            </a:r>
          </a:p>
        </p:txBody>
      </p:sp>
      <p:sp>
        <p:nvSpPr>
          <p:cNvPr id="147" name="Freeform 112"/>
          <p:cNvSpPr>
            <a:spLocks noChangeAspect="1"/>
          </p:cNvSpPr>
          <p:nvPr userDrawn="1"/>
        </p:nvSpPr>
        <p:spPr bwMode="invGray">
          <a:xfrm>
            <a:off x="9856553" y="4968439"/>
            <a:ext cx="375025" cy="286941"/>
          </a:xfrm>
          <a:custGeom>
            <a:avLst/>
            <a:gdLst>
              <a:gd name="T0" fmla="*/ 2147483646 w 986"/>
              <a:gd name="T1" fmla="*/ 2147483646 h 745"/>
              <a:gd name="T2" fmla="*/ 2147483646 w 986"/>
              <a:gd name="T3" fmla="*/ 2147483646 h 745"/>
              <a:gd name="T4" fmla="*/ 2147483646 w 986"/>
              <a:gd name="T5" fmla="*/ 2147483646 h 745"/>
              <a:gd name="T6" fmla="*/ 2147483646 w 986"/>
              <a:gd name="T7" fmla="*/ 2147483646 h 745"/>
              <a:gd name="T8" fmla="*/ 2147483646 w 986"/>
              <a:gd name="T9" fmla="*/ 2147483646 h 745"/>
              <a:gd name="T10" fmla="*/ 2147483646 w 986"/>
              <a:gd name="T11" fmla="*/ 2147483646 h 745"/>
              <a:gd name="T12" fmla="*/ 2147483646 w 986"/>
              <a:gd name="T13" fmla="*/ 2147483646 h 745"/>
              <a:gd name="T14" fmla="*/ 2147483646 w 986"/>
              <a:gd name="T15" fmla="*/ 2147483646 h 745"/>
              <a:gd name="T16" fmla="*/ 2147483646 w 986"/>
              <a:gd name="T17" fmla="*/ 2147483646 h 745"/>
              <a:gd name="T18" fmla="*/ 2147483646 w 986"/>
              <a:gd name="T19" fmla="*/ 2147483646 h 745"/>
              <a:gd name="T20" fmla="*/ 2147483646 w 986"/>
              <a:gd name="T21" fmla="*/ 2147483646 h 745"/>
              <a:gd name="T22" fmla="*/ 2147483646 w 986"/>
              <a:gd name="T23" fmla="*/ 2147483646 h 745"/>
              <a:gd name="T24" fmla="*/ 2147483646 w 986"/>
              <a:gd name="T25" fmla="*/ 2147483646 h 745"/>
              <a:gd name="T26" fmla="*/ 0 w 986"/>
              <a:gd name="T27" fmla="*/ 2147483646 h 745"/>
              <a:gd name="T28" fmla="*/ 2147483646 w 986"/>
              <a:gd name="T29" fmla="*/ 2147483646 h 745"/>
              <a:gd name="T30" fmla="*/ 2147483646 w 986"/>
              <a:gd name="T31" fmla="*/ 2147483646 h 745"/>
              <a:gd name="T32" fmla="*/ 2147483646 w 986"/>
              <a:gd name="T33" fmla="*/ 2147483646 h 745"/>
              <a:gd name="T34" fmla="*/ 2147483646 w 986"/>
              <a:gd name="T35" fmla="*/ 2147483646 h 745"/>
              <a:gd name="T36" fmla="*/ 2147483646 w 986"/>
              <a:gd name="T37" fmla="*/ 2147483646 h 745"/>
              <a:gd name="T38" fmla="*/ 2147483646 w 986"/>
              <a:gd name="T39" fmla="*/ 2147483646 h 745"/>
              <a:gd name="T40" fmla="*/ 2147483646 w 986"/>
              <a:gd name="T41" fmla="*/ 2147483646 h 745"/>
              <a:gd name="T42" fmla="*/ 2147483646 w 986"/>
              <a:gd name="T43" fmla="*/ 2147483646 h 745"/>
              <a:gd name="T44" fmla="*/ 2147483646 w 986"/>
              <a:gd name="T45" fmla="*/ 2147483646 h 745"/>
              <a:gd name="T46" fmla="*/ 2147483646 w 986"/>
              <a:gd name="T47" fmla="*/ 2147483646 h 745"/>
              <a:gd name="T48" fmla="*/ 2147483646 w 986"/>
              <a:gd name="T49" fmla="*/ 2147483646 h 745"/>
              <a:gd name="T50" fmla="*/ 2147483646 w 986"/>
              <a:gd name="T51" fmla="*/ 2147483646 h 745"/>
              <a:gd name="T52" fmla="*/ 2147483646 w 986"/>
              <a:gd name="T53" fmla="*/ 2147483646 h 745"/>
              <a:gd name="T54" fmla="*/ 2147483646 w 986"/>
              <a:gd name="T55" fmla="*/ 2147483646 h 745"/>
              <a:gd name="T56" fmla="*/ 2147483646 w 986"/>
              <a:gd name="T57" fmla="*/ 2147483646 h 745"/>
              <a:gd name="T58" fmla="*/ 2147483646 w 986"/>
              <a:gd name="T59" fmla="*/ 2147483646 h 745"/>
              <a:gd name="T60" fmla="*/ 2147483646 w 986"/>
              <a:gd name="T61" fmla="*/ 2147483646 h 745"/>
              <a:gd name="T62" fmla="*/ 2147483646 w 986"/>
              <a:gd name="T63" fmla="*/ 2147483646 h 745"/>
              <a:gd name="T64" fmla="*/ 2147483646 w 986"/>
              <a:gd name="T65" fmla="*/ 2147483646 h 745"/>
              <a:gd name="T66" fmla="*/ 2147483646 w 986"/>
              <a:gd name="T67" fmla="*/ 2147483646 h 745"/>
              <a:gd name="T68" fmla="*/ 2147483646 w 986"/>
              <a:gd name="T69" fmla="*/ 2147483646 h 745"/>
              <a:gd name="T70" fmla="*/ 2147483646 w 986"/>
              <a:gd name="T71" fmla="*/ 2147483646 h 745"/>
              <a:gd name="T72" fmla="*/ 2147483646 w 986"/>
              <a:gd name="T73" fmla="*/ 2147483646 h 745"/>
              <a:gd name="T74" fmla="*/ 2147483646 w 986"/>
              <a:gd name="T75" fmla="*/ 2147483646 h 745"/>
              <a:gd name="T76" fmla="*/ 2147483646 w 986"/>
              <a:gd name="T77" fmla="*/ 2147483646 h 745"/>
              <a:gd name="T78" fmla="*/ 2147483646 w 986"/>
              <a:gd name="T79" fmla="*/ 2147483646 h 745"/>
              <a:gd name="T80" fmla="*/ 2147483646 w 986"/>
              <a:gd name="T81" fmla="*/ 2147483646 h 745"/>
              <a:gd name="T82" fmla="*/ 2147483646 w 986"/>
              <a:gd name="T83" fmla="*/ 2147483646 h 745"/>
              <a:gd name="T84" fmla="*/ 2147483646 w 986"/>
              <a:gd name="T85" fmla="*/ 2147483646 h 745"/>
              <a:gd name="T86" fmla="*/ 2147483646 w 986"/>
              <a:gd name="T87" fmla="*/ 2147483646 h 745"/>
              <a:gd name="T88" fmla="*/ 2147483646 w 986"/>
              <a:gd name="T89" fmla="*/ 2147483646 h 745"/>
              <a:gd name="T90" fmla="*/ 2147483646 w 986"/>
              <a:gd name="T91" fmla="*/ 2147483646 h 745"/>
              <a:gd name="T92" fmla="*/ 2147483646 w 986"/>
              <a:gd name="T93" fmla="*/ 2147483646 h 745"/>
              <a:gd name="T94" fmla="*/ 2147483646 w 986"/>
              <a:gd name="T95" fmla="*/ 2147483646 h 745"/>
              <a:gd name="T96" fmla="*/ 2147483646 w 986"/>
              <a:gd name="T97" fmla="*/ 2147483646 h 745"/>
              <a:gd name="T98" fmla="*/ 2147483646 w 986"/>
              <a:gd name="T99" fmla="*/ 2147483646 h 745"/>
              <a:gd name="T100" fmla="*/ 2147483646 w 986"/>
              <a:gd name="T101" fmla="*/ 2147483646 h 745"/>
              <a:gd name="T102" fmla="*/ 2147483646 w 986"/>
              <a:gd name="T103" fmla="*/ 2147483646 h 745"/>
              <a:gd name="T104" fmla="*/ 2147483646 w 986"/>
              <a:gd name="T105" fmla="*/ 2147483646 h 745"/>
              <a:gd name="T106" fmla="*/ 2147483646 w 986"/>
              <a:gd name="T107" fmla="*/ 2147483646 h 745"/>
              <a:gd name="T108" fmla="*/ 2147483646 w 986"/>
              <a:gd name="T109" fmla="*/ 2147483646 h 745"/>
              <a:gd name="T110" fmla="*/ 2147483646 w 986"/>
              <a:gd name="T111" fmla="*/ 2147483646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86"/>
              <a:gd name="T169" fmla="*/ 0 h 745"/>
              <a:gd name="T170" fmla="*/ 986 w 986"/>
              <a:gd name="T171" fmla="*/ 745 h 7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86" h="745">
                <a:moveTo>
                  <a:pt x="312" y="725"/>
                </a:moveTo>
                <a:cubicBezTo>
                  <a:pt x="284" y="707"/>
                  <a:pt x="280" y="655"/>
                  <a:pt x="268" y="623"/>
                </a:cubicBezTo>
                <a:cubicBezTo>
                  <a:pt x="265" y="615"/>
                  <a:pt x="266" y="605"/>
                  <a:pt x="260" y="599"/>
                </a:cubicBezTo>
                <a:cubicBezTo>
                  <a:pt x="242" y="583"/>
                  <a:pt x="255" y="592"/>
                  <a:pt x="219" y="579"/>
                </a:cubicBezTo>
                <a:cubicBezTo>
                  <a:pt x="197" y="557"/>
                  <a:pt x="167" y="558"/>
                  <a:pt x="138" y="551"/>
                </a:cubicBezTo>
                <a:cubicBezTo>
                  <a:pt x="124" y="552"/>
                  <a:pt x="110" y="552"/>
                  <a:pt x="97" y="555"/>
                </a:cubicBezTo>
                <a:cubicBezTo>
                  <a:pt x="92" y="556"/>
                  <a:pt x="90" y="563"/>
                  <a:pt x="85" y="563"/>
                </a:cubicBezTo>
                <a:cubicBezTo>
                  <a:pt x="81" y="563"/>
                  <a:pt x="51" y="537"/>
                  <a:pt x="41" y="534"/>
                </a:cubicBezTo>
                <a:cubicBezTo>
                  <a:pt x="25" y="486"/>
                  <a:pt x="67" y="478"/>
                  <a:pt x="81" y="437"/>
                </a:cubicBezTo>
                <a:cubicBezTo>
                  <a:pt x="76" y="419"/>
                  <a:pt x="75" y="411"/>
                  <a:pt x="57" y="405"/>
                </a:cubicBezTo>
                <a:cubicBezTo>
                  <a:pt x="51" y="386"/>
                  <a:pt x="39" y="369"/>
                  <a:pt x="24" y="356"/>
                </a:cubicBezTo>
                <a:cubicBezTo>
                  <a:pt x="23" y="351"/>
                  <a:pt x="23" y="345"/>
                  <a:pt x="20" y="340"/>
                </a:cubicBezTo>
                <a:cubicBezTo>
                  <a:pt x="17" y="336"/>
                  <a:pt x="10" y="336"/>
                  <a:pt x="8" y="332"/>
                </a:cubicBezTo>
                <a:cubicBezTo>
                  <a:pt x="3" y="322"/>
                  <a:pt x="3" y="310"/>
                  <a:pt x="0" y="299"/>
                </a:cubicBezTo>
                <a:cubicBezTo>
                  <a:pt x="19" y="270"/>
                  <a:pt x="15" y="234"/>
                  <a:pt x="45" y="214"/>
                </a:cubicBezTo>
                <a:cubicBezTo>
                  <a:pt x="54" y="215"/>
                  <a:pt x="64" y="215"/>
                  <a:pt x="73" y="218"/>
                </a:cubicBezTo>
                <a:cubicBezTo>
                  <a:pt x="97" y="225"/>
                  <a:pt x="98" y="257"/>
                  <a:pt x="114" y="271"/>
                </a:cubicBezTo>
                <a:cubicBezTo>
                  <a:pt x="131" y="265"/>
                  <a:pt x="115" y="250"/>
                  <a:pt x="126" y="238"/>
                </a:cubicBezTo>
                <a:cubicBezTo>
                  <a:pt x="123" y="204"/>
                  <a:pt x="144" y="199"/>
                  <a:pt x="118" y="182"/>
                </a:cubicBezTo>
                <a:cubicBezTo>
                  <a:pt x="109" y="153"/>
                  <a:pt x="113" y="165"/>
                  <a:pt x="105" y="145"/>
                </a:cubicBezTo>
                <a:cubicBezTo>
                  <a:pt x="111" y="115"/>
                  <a:pt x="105" y="89"/>
                  <a:pt x="134" y="84"/>
                </a:cubicBezTo>
                <a:cubicBezTo>
                  <a:pt x="150" y="81"/>
                  <a:pt x="191" y="105"/>
                  <a:pt x="191" y="105"/>
                </a:cubicBezTo>
                <a:cubicBezTo>
                  <a:pt x="212" y="98"/>
                  <a:pt x="216" y="80"/>
                  <a:pt x="235" y="72"/>
                </a:cubicBezTo>
                <a:cubicBezTo>
                  <a:pt x="243" y="69"/>
                  <a:pt x="260" y="64"/>
                  <a:pt x="260" y="64"/>
                </a:cubicBezTo>
                <a:cubicBezTo>
                  <a:pt x="270" y="57"/>
                  <a:pt x="283" y="14"/>
                  <a:pt x="292" y="7"/>
                </a:cubicBezTo>
                <a:cubicBezTo>
                  <a:pt x="306" y="0"/>
                  <a:pt x="329" y="14"/>
                  <a:pt x="341" y="24"/>
                </a:cubicBezTo>
                <a:cubicBezTo>
                  <a:pt x="354" y="63"/>
                  <a:pt x="329" y="43"/>
                  <a:pt x="361" y="64"/>
                </a:cubicBezTo>
                <a:cubicBezTo>
                  <a:pt x="367" y="75"/>
                  <a:pt x="386" y="75"/>
                  <a:pt x="397" y="84"/>
                </a:cubicBezTo>
                <a:cubicBezTo>
                  <a:pt x="408" y="93"/>
                  <a:pt x="413" y="107"/>
                  <a:pt x="426" y="117"/>
                </a:cubicBezTo>
                <a:cubicBezTo>
                  <a:pt x="442" y="128"/>
                  <a:pt x="458" y="141"/>
                  <a:pt x="478" y="145"/>
                </a:cubicBezTo>
                <a:cubicBezTo>
                  <a:pt x="492" y="148"/>
                  <a:pt x="519" y="153"/>
                  <a:pt x="519" y="153"/>
                </a:cubicBezTo>
                <a:cubicBezTo>
                  <a:pt x="539" y="146"/>
                  <a:pt x="530" y="111"/>
                  <a:pt x="551" y="105"/>
                </a:cubicBezTo>
                <a:cubicBezTo>
                  <a:pt x="564" y="100"/>
                  <a:pt x="585" y="101"/>
                  <a:pt x="596" y="105"/>
                </a:cubicBezTo>
                <a:cubicBezTo>
                  <a:pt x="610" y="105"/>
                  <a:pt x="622" y="99"/>
                  <a:pt x="633" y="105"/>
                </a:cubicBezTo>
                <a:cubicBezTo>
                  <a:pt x="640" y="107"/>
                  <a:pt x="660" y="137"/>
                  <a:pt x="665" y="141"/>
                </a:cubicBezTo>
                <a:cubicBezTo>
                  <a:pt x="685" y="157"/>
                  <a:pt x="685" y="166"/>
                  <a:pt x="710" y="169"/>
                </a:cubicBezTo>
                <a:cubicBezTo>
                  <a:pt x="728" y="176"/>
                  <a:pt x="728" y="154"/>
                  <a:pt x="746" y="161"/>
                </a:cubicBezTo>
                <a:cubicBezTo>
                  <a:pt x="754" y="164"/>
                  <a:pt x="787" y="202"/>
                  <a:pt x="787" y="202"/>
                </a:cubicBezTo>
                <a:cubicBezTo>
                  <a:pt x="814" y="220"/>
                  <a:pt x="821" y="177"/>
                  <a:pt x="847" y="169"/>
                </a:cubicBezTo>
                <a:cubicBezTo>
                  <a:pt x="868" y="166"/>
                  <a:pt x="869" y="152"/>
                  <a:pt x="888" y="157"/>
                </a:cubicBezTo>
                <a:cubicBezTo>
                  <a:pt x="907" y="162"/>
                  <a:pt x="946" y="191"/>
                  <a:pt x="961" y="202"/>
                </a:cubicBezTo>
                <a:cubicBezTo>
                  <a:pt x="966" y="210"/>
                  <a:pt x="974" y="217"/>
                  <a:pt x="977" y="226"/>
                </a:cubicBezTo>
                <a:cubicBezTo>
                  <a:pt x="980" y="234"/>
                  <a:pt x="985" y="251"/>
                  <a:pt x="985" y="251"/>
                </a:cubicBezTo>
                <a:cubicBezTo>
                  <a:pt x="984" y="286"/>
                  <a:pt x="986" y="321"/>
                  <a:pt x="981" y="356"/>
                </a:cubicBezTo>
                <a:cubicBezTo>
                  <a:pt x="980" y="361"/>
                  <a:pt x="972" y="360"/>
                  <a:pt x="969" y="364"/>
                </a:cubicBezTo>
                <a:cubicBezTo>
                  <a:pt x="953" y="382"/>
                  <a:pt x="948" y="409"/>
                  <a:pt x="928" y="421"/>
                </a:cubicBezTo>
                <a:cubicBezTo>
                  <a:pt x="919" y="434"/>
                  <a:pt x="907" y="439"/>
                  <a:pt x="900" y="453"/>
                </a:cubicBezTo>
                <a:cubicBezTo>
                  <a:pt x="894" y="466"/>
                  <a:pt x="899" y="466"/>
                  <a:pt x="888" y="478"/>
                </a:cubicBezTo>
                <a:cubicBezTo>
                  <a:pt x="881" y="485"/>
                  <a:pt x="868" y="489"/>
                  <a:pt x="860" y="494"/>
                </a:cubicBezTo>
                <a:cubicBezTo>
                  <a:pt x="823" y="518"/>
                  <a:pt x="789" y="542"/>
                  <a:pt x="750" y="563"/>
                </a:cubicBezTo>
                <a:cubicBezTo>
                  <a:pt x="708" y="586"/>
                  <a:pt x="673" y="626"/>
                  <a:pt x="628" y="640"/>
                </a:cubicBezTo>
                <a:cubicBezTo>
                  <a:pt x="614" y="649"/>
                  <a:pt x="604" y="652"/>
                  <a:pt x="588" y="656"/>
                </a:cubicBezTo>
                <a:cubicBezTo>
                  <a:pt x="565" y="671"/>
                  <a:pt x="491" y="692"/>
                  <a:pt x="462" y="696"/>
                </a:cubicBezTo>
                <a:cubicBezTo>
                  <a:pt x="443" y="702"/>
                  <a:pt x="428" y="713"/>
                  <a:pt x="410" y="721"/>
                </a:cubicBezTo>
                <a:cubicBezTo>
                  <a:pt x="402" y="724"/>
                  <a:pt x="385" y="729"/>
                  <a:pt x="385" y="729"/>
                </a:cubicBezTo>
                <a:cubicBezTo>
                  <a:pt x="243" y="722"/>
                  <a:pt x="328" y="745"/>
                  <a:pt x="288" y="70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3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7185787" y="4933775"/>
            <a:ext cx="2165800" cy="1601963"/>
          </a:xfrm>
        </p:spPr>
        <p:txBody>
          <a:bodyPr>
            <a:noAutofit/>
          </a:bodyPr>
          <a:lstStyle>
            <a:lvl1pPr marL="0" marR="0" indent="0" algn="l" defTabSz="91433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1100" smtClean="0"/>
            </a:lvl1pPr>
          </a:lstStyle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100" dirty="0">
                <a:latin typeface="+mj-lt"/>
              </a:rPr>
              <a:t>[</a:t>
            </a:r>
            <a:r>
              <a:rPr lang="pl-PL" sz="1100" dirty="0">
                <a:latin typeface="+mj-lt"/>
              </a:rPr>
              <a:t>obok wstaw odpowiednie kuleczki</a:t>
            </a:r>
            <a:r>
              <a:rPr lang="en-US" sz="1100" baseline="0" dirty="0">
                <a:latin typeface="+mj-lt"/>
              </a:rPr>
              <a:t>]</a:t>
            </a:r>
            <a:r>
              <a:rPr lang="pl-PL" sz="1100" baseline="0" dirty="0">
                <a:latin typeface="+mj-lt"/>
              </a:rPr>
              <a:t/>
            </a:r>
            <a:br>
              <a:rPr lang="pl-PL" sz="1100" baseline="0" dirty="0">
                <a:latin typeface="+mj-lt"/>
              </a:rPr>
            </a:br>
            <a:r>
              <a:rPr lang="en-US" sz="1100" baseline="0" dirty="0">
                <a:latin typeface="+mj-lt"/>
              </a:rPr>
              <a:t>[</a:t>
            </a:r>
            <a:r>
              <a:rPr lang="en-US" sz="11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baseline="0" dirty="0">
                <a:latin typeface="+mj-lt"/>
              </a:rPr>
              <a:t> 2]</a:t>
            </a:r>
            <a:r>
              <a:rPr lang="pl-PL" sz="1100" baseline="0" dirty="0">
                <a:latin typeface="+mj-lt"/>
              </a:rPr>
              <a:t/>
            </a:r>
            <a:br>
              <a:rPr lang="pl-PL" sz="1100" baseline="0" dirty="0">
                <a:latin typeface="+mj-lt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3]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4]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[</a:t>
            </a:r>
            <a:r>
              <a:rPr lang="en-US" sz="11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Segment</a:t>
            </a:r>
            <a:r>
              <a:rPr lang="en-US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5]</a:t>
            </a:r>
            <a: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pl-PL" sz="11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3" hasCustomPrompt="1"/>
          </p:nvPr>
        </p:nvSpPr>
        <p:spPr>
          <a:xfrm>
            <a:off x="6424086" y="1049339"/>
            <a:ext cx="5473700" cy="3302000"/>
          </a:xfrm>
        </p:spPr>
        <p:txBody>
          <a:bodyPr/>
          <a:lstStyle>
            <a:lvl1pPr marL="0" marR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pl-PL" dirty="0"/>
              <a:t>[Tu wstaw wektorową mapkę Polski z prezentacji </a:t>
            </a:r>
            <a:r>
              <a:rPr lang="pl-PL" dirty="0" err="1"/>
              <a:t>baza_paiz</a:t>
            </a:r>
            <a:r>
              <a:rPr lang="pl-PL" dirty="0"/>
              <a:t> która znajduje się w folderze  K:\DIZ\Prezentacje\Źródła]</a:t>
            </a:r>
            <a:br>
              <a:rPr lang="pl-PL" dirty="0"/>
            </a:br>
            <a:r>
              <a:rPr lang="pl-PL" dirty="0"/>
              <a:t>Możesz ją później edytować po wybraniu opcji rozgrupuj</a:t>
            </a:r>
          </a:p>
          <a:p>
            <a:endParaRPr lang="pl-PL" dirty="0"/>
          </a:p>
        </p:txBody>
      </p:sp>
      <p:pic>
        <p:nvPicPr>
          <p:cNvPr id="211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7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6762904" y="4542617"/>
            <a:ext cx="2588683" cy="391159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latin typeface="+mn-lt"/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Sub-sectors</a:t>
            </a:r>
            <a:r>
              <a:rPr lang="pl-PL" dirty="0"/>
              <a:t>]</a:t>
            </a:r>
          </a:p>
        </p:txBody>
      </p:sp>
      <p:sp>
        <p:nvSpPr>
          <p:cNvPr id="18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9648070" y="4545908"/>
            <a:ext cx="2249716" cy="381144"/>
          </a:xfrm>
        </p:spPr>
        <p:txBody>
          <a:bodyPr>
            <a:noAutofit/>
          </a:bodyPr>
          <a:lstStyle>
            <a:lvl1pPr marL="0" indent="0">
              <a:buNone/>
              <a:defRPr sz="1867">
                <a:latin typeface="+mj-lt"/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Companies</a:t>
            </a:r>
            <a:r>
              <a:rPr lang="pl-PL" dirty="0"/>
              <a:t>]</a:t>
            </a:r>
          </a:p>
        </p:txBody>
      </p:sp>
      <p:sp>
        <p:nvSpPr>
          <p:cNvPr id="19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1210733" y="1210735"/>
            <a:ext cx="4850240" cy="263408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marL="171438" marR="0" lvl="0" indent="-171438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[Tu hasła a obok pasujące ikonki]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1959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pic>
        <p:nvPicPr>
          <p:cNvPr id="6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8BC7F-F778-46A6-91EB-7A35AAC0855B}" type="slidenum">
              <a:rPr lang="en-US" smtClean="0">
                <a:solidFill>
                  <a:srgbClr val="58595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594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[Tu wstaw zdjęcie]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5486400" y="1519563"/>
            <a:ext cx="6705600" cy="430741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[nazwa sektora]</a:t>
            </a:r>
          </a:p>
        </p:txBody>
      </p:sp>
      <p:sp>
        <p:nvSpPr>
          <p:cNvPr id="5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35738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323985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[Tytuł]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0736"/>
            <a:ext cx="10515600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535739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1730040" y="6535738"/>
            <a:ext cx="461961" cy="322263"/>
          </a:xfrm>
        </p:spPr>
        <p:txBody>
          <a:bodyPr/>
          <a:lstStyle>
            <a:lvl1pPr algn="r">
              <a:defRPr sz="1400"/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6BB2AEB-14DB-C84B-B3C2-9EE76F2B45F4}" type="slidenum">
              <a:rPr lang="en-US" smtClean="0"/>
              <a:pPr marL="171434" marR="0" lvl="0" indent="-171434" algn="l" defTabSz="685734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0215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96176" y="365136"/>
            <a:ext cx="7495824" cy="430741"/>
          </a:xfrm>
          <a:prstGeom prst="rect">
            <a:avLst/>
          </a:prstGeom>
          <a:solidFill>
            <a:srgbClr val="C00000"/>
          </a:solidFill>
        </p:spPr>
        <p:txBody>
          <a:bodyPr lIns="72000" rIns="72000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[Tytuł]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0736"/>
            <a:ext cx="10515600" cy="496623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354248" y="228611"/>
            <a:ext cx="754885" cy="652589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535739"/>
            <a:ext cx="7044267" cy="322263"/>
          </a:xfrm>
        </p:spPr>
        <p:txBody>
          <a:bodyPr anchor="b"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pl-PL" dirty="0"/>
              <a:t>Source: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1730040" y="6535738"/>
            <a:ext cx="461961" cy="322263"/>
          </a:xfrm>
        </p:spPr>
        <p:txBody>
          <a:bodyPr/>
          <a:lstStyle>
            <a:lvl1pPr algn="r">
              <a:defRPr sz="1400"/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6BB2AEB-14DB-C84B-B3C2-9EE76F2B45F4}" type="slidenum">
              <a:rPr lang="en-US" smtClean="0"/>
              <a:pPr marL="171434" marR="0" lvl="0" indent="-171434" algn="l" defTabSz="685734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5884" y="463550"/>
            <a:ext cx="9499600" cy="8778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23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4825-2108-491B-8ABC-580DD91102FE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72EF7-7F0F-4BCE-9BA5-B4EA1ED1ADD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6056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C6C7-FD4B-4378-B7EE-960A7DA4F4E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043836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229C-188C-4D83-B9D9-3AF342EB790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771432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86801" y="463551"/>
            <a:ext cx="2588684" cy="57515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463551"/>
            <a:ext cx="7569200" cy="57515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0D533-1FEC-45CB-8713-0AF3259C5EB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469020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5884" y="463550"/>
            <a:ext cx="9499600" cy="87788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2338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5484" y="1981200"/>
            <a:ext cx="5080000" cy="20399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195484" y="4173539"/>
            <a:ext cx="5080000" cy="204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3D0E9-BA0A-4395-AEEF-7BE484A4FEE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839573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5884" y="463550"/>
            <a:ext cx="9499600" cy="87788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914401" y="1981201"/>
            <a:ext cx="10361084" cy="42338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51CB-7E79-4C02-AD10-87C17F2BB37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442068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5884" y="463550"/>
            <a:ext cx="9499600" cy="87788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1" y="1981201"/>
            <a:ext cx="10361084" cy="42338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3B99-4C36-4DED-BD7E-54B0B2041A0E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473697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77AC-30DE-465F-B689-6A7D3021DF39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71680-6374-48C5-9DA6-BB0894733DC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73729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27EA3-B33B-42B9-AF48-DEFBEC48920D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18CB-CB2C-4DF6-B27D-FAC9B520C17B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05433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CDD93-7895-4152-9AAB-E4156024E5F8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BD42-1E8C-4524-A36E-AE832917613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57766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50E5-3D2C-4A36-91F5-B2936CB1A8C5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6DC1-EB7D-4263-8F98-09E78D5DAEB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6919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CE0A-4571-4617-AFF6-C27BA9DDA61F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49400-9508-42D3-ABEA-9964A8A185A5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177281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E33CB-2ECF-458B-AA13-B06F5891EA8B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B1A4-44A6-4350-AF0D-4ED23979818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573951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4326-52EA-4647-AE13-8EEDC1CAEE9F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7005-41CC-4830-BF92-9F5C7FA534F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501505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5387-FB87-4689-87B5-BF1190ECBB75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3361-8B14-4886-A47F-FAB66B4D25C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298322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E5F6-3353-4E7A-B408-86D30DB46F7B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EE8DE-8E8A-4884-B723-C5C9431ADF2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341418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A3E7-CA87-4972-B7D1-A1403B48A4D0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92E1-9EA4-416F-A644-C28629972F9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605210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69BF-21CE-42AD-8D15-DD7B9548B2A1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8FAFA-F2CD-4C2D-80D6-DFCA0B02958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036081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86801" y="463551"/>
            <a:ext cx="2588684" cy="57515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463551"/>
            <a:ext cx="7569200" cy="57515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985D2-3CF2-4F50-9096-F9667A31BA5F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E369-0720-49F9-8D84-E87A920F603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908166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007C-C9A2-4A46-BC8F-F05E72B45A68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A9E5-FF6C-4DB5-8C3D-42B31C72F41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413924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0EEB4-CC70-4283-8476-D7F75DFE4DBA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98C56-B1B3-444B-811D-B1E7E03C3BD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620110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50E6-CD62-4B82-89C6-C2B0815ABE85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1749-86B1-4064-AB77-D7152E712FD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50144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5884" y="463550"/>
            <a:ext cx="9499600" cy="8778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2338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2338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ABFE-BD58-4C13-8E02-CFC47ECD1977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DFCA-F174-4179-AB3F-608CB2E6DCD5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562713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BDA5D-B236-474A-ABA5-28D24FB3AE39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8D3C-7F2E-42E5-870B-E48E9DD470D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014818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AD31-5F9B-4238-8303-D5BFA319FF97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6DB1-6269-45C5-9A2A-2B4FB2A4701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964798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47A5-C872-4F32-ADFD-A9E187F40474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8E93-9B9E-4436-8624-08E640C831BE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783113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65DD-766B-4AFB-9DC6-62919D4F5622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9074A-D656-4D2E-A6F6-9F29107C429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039982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39C04-867F-41E7-B735-701F90BFD774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D9BD8-7B8C-4C3F-AF4D-E7001E030E1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921789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473D-876A-4CA8-BD70-67BD0563FE97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1AD38-9375-40A9-B561-7AE132C20A15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021766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971C-A9F7-49B6-ABA8-58814DD3C3F8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A6B1-88E7-4BFA-B730-C3332951669E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80319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86801" y="404813"/>
            <a:ext cx="2588684" cy="58102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404813"/>
            <a:ext cx="7569200" cy="58102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4AE0-EF77-434E-8A76-3B0266271CEF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D4F2-3C59-4335-93D3-0F136B27E40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42798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6200" y="404813"/>
            <a:ext cx="9499600" cy="5762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1" y="1981201"/>
            <a:ext cx="10361084" cy="42338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A057B-A1F3-42D1-8083-428CC326B28C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8198-D791-4042-BD76-713E9772324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560945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H_Corporate_RGB_no-trans-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048126"/>
            <a:ext cx="3048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Hays corpor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8" y="534989"/>
            <a:ext cx="356023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417" y="1444625"/>
            <a:ext cx="10363200" cy="2408238"/>
          </a:xfrm>
        </p:spPr>
        <p:txBody>
          <a:bodyPr anchor="b"/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417" y="3886200"/>
            <a:ext cx="7391400" cy="2711450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algn="ctr">
              <a:defRPr b="0"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86C5FD26-CC5A-4010-8CF1-B12F53078EA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485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9DE66-0EA0-42A0-B230-5F1E698193F6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4365B-B226-4552-8348-8AB3B013645D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228387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IT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85750"/>
            <a:ext cx="4756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_ITTelecoms_RGB_Lo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468" y="4071939"/>
            <a:ext cx="297603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417" y="1444625"/>
            <a:ext cx="10363200" cy="2408238"/>
          </a:xfrm>
        </p:spPr>
        <p:txBody>
          <a:bodyPr anchor="b"/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417" y="3886200"/>
            <a:ext cx="7391400" cy="2711450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algn="ctr">
              <a:defRPr b="0"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8B7EE163-2024-4895-973D-6CB6059E6C4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20958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2000"/>
            <a:ext cx="8847667" cy="7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4" y="1857365"/>
            <a:ext cx="8837083" cy="443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810FF-78A4-4024-9B41-FA9A240889F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558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CB2-DCD9-48C0-80EE-8A553A64EA2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1365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184" y="2105025"/>
            <a:ext cx="4315883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9267" y="2105025"/>
            <a:ext cx="4318000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C5728-AADC-48C0-9374-C1953BCCCCC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95010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EF623-853E-4ACE-B715-B98A4F7DAD4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49916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4666-8BC2-46FA-8F08-7A47BD98286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71591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B5BF-0889-4B69-9319-122821347F9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61217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42D29-84F6-48BB-ADF5-33B62989BC9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96617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2709-A007-4208-A8E7-832AB4D653C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40610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8ED6-C3F0-420B-A010-6C49C316635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05684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5884" y="463550"/>
            <a:ext cx="9499600" cy="8778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CB809-5977-4C38-9385-A744E3DD138F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6B9D-2E31-4977-83EC-4FC24CCEE73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245233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1" y="1384301"/>
            <a:ext cx="2211916" cy="4905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384301"/>
            <a:ext cx="6432551" cy="4905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DD59-FE88-49C1-B579-3181216667E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24409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384300"/>
            <a:ext cx="8847667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184" y="2105026"/>
            <a:ext cx="4315883" cy="201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9267" y="2105026"/>
            <a:ext cx="4318000" cy="201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0184" y="4273551"/>
            <a:ext cx="4315883" cy="201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9267" y="4273551"/>
            <a:ext cx="4318000" cy="201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FA4A-5ECD-47D7-BB77-540D2AAB289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53934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4300"/>
            <a:ext cx="8847667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0184" y="2105026"/>
            <a:ext cx="8837083" cy="201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4" y="4273551"/>
            <a:ext cx="8837083" cy="201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F0506-6928-456A-9258-F1C5E025E24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615077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4300"/>
            <a:ext cx="8847667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0184" y="2105025"/>
            <a:ext cx="8837083" cy="41846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9DB9-081C-4681-BB4C-63747930DAC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69009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3549" y="2247904"/>
            <a:ext cx="8839232" cy="1752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</a:t>
            </a:r>
          </a:p>
          <a:p>
            <a:r>
              <a:rPr lang="pl-PL" dirty="0"/>
              <a:t>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63405217"/>
      </p:ext>
    </p:extLst>
  </p:cSld>
  <p:clrMapOvr>
    <a:masterClrMapping/>
  </p:clrMapOvr>
  <p:transition spd="med">
    <p:fade/>
  </p:transition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6"/>
          </p:nvPr>
        </p:nvSpPr>
        <p:spPr>
          <a:xfrm>
            <a:off x="857214" y="1928802"/>
            <a:ext cx="10477573" cy="385765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arenR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266700">
              <a:buFont typeface="Arial" pitchFamily="34" charset="0"/>
              <a:buChar char="•"/>
              <a:defRPr sz="1600"/>
            </a:lvl2pPr>
            <a:lvl3pPr marL="628650" indent="-266700">
              <a:buFont typeface="Arial" pitchFamily="34" charset="0"/>
              <a:buChar char="•"/>
              <a:defRPr sz="1400"/>
            </a:lvl3pPr>
            <a:lvl4pPr marL="628650" indent="0">
              <a:buNone/>
              <a:defRPr sz="14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25648392"/>
      </p:ext>
    </p:extLst>
  </p:cSld>
  <p:clrMapOvr>
    <a:masterClrMapping/>
  </p:clrMapOvr>
  <p:transition spd="med">
    <p:fade/>
  </p:transition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obrazu 2"/>
          <p:cNvSpPr>
            <a:spLocks noGrp="1"/>
          </p:cNvSpPr>
          <p:nvPr>
            <p:ph type="pic" idx="12"/>
          </p:nvPr>
        </p:nvSpPr>
        <p:spPr>
          <a:xfrm>
            <a:off x="2285973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6477003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16"/>
          </p:nvPr>
        </p:nvSpPr>
        <p:spPr>
          <a:xfrm>
            <a:off x="6477003" y="1928802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3"/>
          <p:cNvSpPr>
            <a:spLocks noGrp="1"/>
          </p:cNvSpPr>
          <p:nvPr>
            <p:ph type="body" sz="half" idx="17"/>
          </p:nvPr>
        </p:nvSpPr>
        <p:spPr>
          <a:xfrm>
            <a:off x="2285973" y="1928802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67190823"/>
      </p:ext>
    </p:extLst>
  </p:cSld>
  <p:clrMapOvr>
    <a:masterClrMapping/>
  </p:clrMapOvr>
  <p:transition spd="med">
    <p:fade/>
  </p:transition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2"/>
          </p:nvPr>
        </p:nvSpPr>
        <p:spPr>
          <a:xfrm>
            <a:off x="857213" y="2000240"/>
            <a:ext cx="4381531" cy="3857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16"/>
          </p:nvPr>
        </p:nvSpPr>
        <p:spPr>
          <a:xfrm>
            <a:off x="5619747" y="2000240"/>
            <a:ext cx="5715040" cy="3857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03856669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obrazu 2"/>
          <p:cNvSpPr>
            <a:spLocks noGrp="1"/>
          </p:cNvSpPr>
          <p:nvPr>
            <p:ph type="pic" idx="12"/>
          </p:nvPr>
        </p:nvSpPr>
        <p:spPr>
          <a:xfrm>
            <a:off x="857213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10" name="Symbol zastępczy obrazu 2"/>
          <p:cNvSpPr>
            <a:spLocks noGrp="1"/>
          </p:cNvSpPr>
          <p:nvPr>
            <p:ph type="pic" idx="13"/>
          </p:nvPr>
        </p:nvSpPr>
        <p:spPr>
          <a:xfrm>
            <a:off x="4476739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idx="15"/>
          </p:nvPr>
        </p:nvSpPr>
        <p:spPr>
          <a:xfrm>
            <a:off x="8096264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15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13" y="1938314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16"/>
          </p:nvPr>
        </p:nvSpPr>
        <p:spPr>
          <a:xfrm>
            <a:off x="4476739" y="1928802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7"/>
          </p:nvPr>
        </p:nvSpPr>
        <p:spPr>
          <a:xfrm>
            <a:off x="8096264" y="1928802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38780302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57214" y="2357430"/>
            <a:ext cx="10477573" cy="3571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14" y="1938314"/>
            <a:ext cx="10477573" cy="419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534824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4C97-522C-43B3-AD58-2927E9717083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A487-126D-49CC-B7F7-BB9C0EFD0F1B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908903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14" y="1938314"/>
            <a:ext cx="10477573" cy="391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02301261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52734392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42655850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44862284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576896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3549" y="2247904"/>
            <a:ext cx="8839232" cy="1752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</a:t>
            </a:r>
          </a:p>
          <a:p>
            <a:r>
              <a:rPr lang="pl-PL" dirty="0"/>
              <a:t>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83648825"/>
      </p:ext>
    </p:extLst>
  </p:cSld>
  <p:clrMapOvr>
    <a:masterClrMapping/>
  </p:clrMapOvr>
  <p:transition spd="med">
    <p:fade/>
  </p:transition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6"/>
          </p:nvPr>
        </p:nvSpPr>
        <p:spPr>
          <a:xfrm>
            <a:off x="857214" y="1928802"/>
            <a:ext cx="10477573" cy="385765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arenR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266700">
              <a:buFont typeface="Arial" pitchFamily="34" charset="0"/>
              <a:buChar char="•"/>
              <a:defRPr sz="1600"/>
            </a:lvl2pPr>
            <a:lvl3pPr marL="628650" indent="-266700">
              <a:buFont typeface="Arial" pitchFamily="34" charset="0"/>
              <a:buChar char="•"/>
              <a:defRPr sz="1400"/>
            </a:lvl3pPr>
            <a:lvl4pPr marL="628650" indent="0">
              <a:buNone/>
              <a:defRPr sz="14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21657687"/>
      </p:ext>
    </p:extLst>
  </p:cSld>
  <p:clrMapOvr>
    <a:masterClrMapping/>
  </p:clrMapOvr>
  <p:transition spd="med">
    <p:fade/>
  </p:transition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obrazu 2"/>
          <p:cNvSpPr>
            <a:spLocks noGrp="1"/>
          </p:cNvSpPr>
          <p:nvPr>
            <p:ph type="pic" idx="12"/>
          </p:nvPr>
        </p:nvSpPr>
        <p:spPr>
          <a:xfrm>
            <a:off x="2285973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6477003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16"/>
          </p:nvPr>
        </p:nvSpPr>
        <p:spPr>
          <a:xfrm>
            <a:off x="6477003" y="1928802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3"/>
          <p:cNvSpPr>
            <a:spLocks noGrp="1"/>
          </p:cNvSpPr>
          <p:nvPr>
            <p:ph type="body" sz="half" idx="17"/>
          </p:nvPr>
        </p:nvSpPr>
        <p:spPr>
          <a:xfrm>
            <a:off x="2285973" y="1928802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46789425"/>
      </p:ext>
    </p:extLst>
  </p:cSld>
  <p:clrMapOvr>
    <a:masterClrMapping/>
  </p:clrMapOvr>
  <p:transition spd="med">
    <p:fade/>
  </p:transition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2"/>
          </p:nvPr>
        </p:nvSpPr>
        <p:spPr>
          <a:xfrm>
            <a:off x="857213" y="2000240"/>
            <a:ext cx="4381531" cy="3857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16"/>
          </p:nvPr>
        </p:nvSpPr>
        <p:spPr>
          <a:xfrm>
            <a:off x="5619747" y="2000240"/>
            <a:ext cx="5715040" cy="3857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6141153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obrazu 2"/>
          <p:cNvSpPr>
            <a:spLocks noGrp="1"/>
          </p:cNvSpPr>
          <p:nvPr>
            <p:ph type="pic" idx="12"/>
          </p:nvPr>
        </p:nvSpPr>
        <p:spPr>
          <a:xfrm>
            <a:off x="857213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10" name="Symbol zastępczy obrazu 2"/>
          <p:cNvSpPr>
            <a:spLocks noGrp="1"/>
          </p:cNvSpPr>
          <p:nvPr>
            <p:ph type="pic" idx="13"/>
          </p:nvPr>
        </p:nvSpPr>
        <p:spPr>
          <a:xfrm>
            <a:off x="4476739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idx="15"/>
          </p:nvPr>
        </p:nvSpPr>
        <p:spPr>
          <a:xfrm>
            <a:off x="8096264" y="2643182"/>
            <a:ext cx="3238523" cy="287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15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13" y="1938314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16"/>
          </p:nvPr>
        </p:nvSpPr>
        <p:spPr>
          <a:xfrm>
            <a:off x="4476739" y="1928802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7"/>
          </p:nvPr>
        </p:nvSpPr>
        <p:spPr>
          <a:xfrm>
            <a:off x="8096264" y="1928802"/>
            <a:ext cx="3238523" cy="633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3669183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E31E2-97C2-490B-A4E2-F16D8A7AD46F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709A-5668-423A-BDA0-FFF4A420104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1458352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57214" y="2357430"/>
            <a:ext cx="10477573" cy="3571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14" y="1938314"/>
            <a:ext cx="10477573" cy="419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84095533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14" y="774704"/>
            <a:ext cx="10477573" cy="93978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14" y="1938314"/>
            <a:ext cx="10477573" cy="391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1912825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25765845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164928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42780284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48772130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6BE96-0F6D-47D6-AB71-2DDFE36C07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03811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3BFA6-3713-4B13-9336-6E33E7FF47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657671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1B955-60FC-4E59-94B6-65B445CCF1A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923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9F48-7370-41B1-BAB5-0ADDA69DB61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811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9144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1599A-BBF9-41D4-AB91-77DC8BDE8F7E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8737601" y="6248401"/>
            <a:ext cx="2537884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57A0-5D43-4BAF-AE95-3889693E5857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7717222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6607-0043-4789-AB76-7BF30FEA0E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70768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72102-AD80-4044-8141-22D092396D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52332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34E1B-3950-4E86-AC42-CAACB03390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11803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F4F6-D89D-4D96-AD81-1657B799FEB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12839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34C40-144C-4201-BB66-6AE1489A68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71938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EAE5-2EA7-4C47-9E3B-A8975F413F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96726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D495-ECCC-4E62-A5B7-E1C2B510FA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7246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AE2FA-03BB-4765-B75F-2D8CDD1656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6428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7935E-D99F-4266-9A5D-F43DA843EF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44060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517" y="274638"/>
            <a:ext cx="9025467" cy="8064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54708-B3C5-499E-824B-7CBA84DF67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21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8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884" y="463550"/>
            <a:ext cx="9499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144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100"/>
              </a:buClr>
              <a:buSzPct val="100000"/>
              <a:buFont typeface="Times New Roman" pitchFamily="18" charset="0"/>
              <a:buNone/>
              <a:defRPr sz="1400" b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8796FC04-660D-4059-88A2-BDE2300BCD77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100"/>
              </a:buClr>
              <a:buSzPct val="100000"/>
              <a:buFont typeface="Times New Roman" pitchFamily="18" charset="0"/>
              <a:buNone/>
              <a:defRPr sz="1400" b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100"/>
              </a:buClr>
              <a:buSzPct val="100000"/>
              <a:buFont typeface="Times New Roman" panose="02020603050405020304" pitchFamily="18" charset="0"/>
              <a:buNone/>
              <a:defRPr sz="1400" b="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E785FAE-B5B1-45C7-B4A2-FC08F7BC008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44476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64" r:id="rId1"/>
    <p:sldLayoutId id="2147489765" r:id="rId2"/>
    <p:sldLayoutId id="2147489766" r:id="rId3"/>
    <p:sldLayoutId id="2147489767" r:id="rId4"/>
    <p:sldLayoutId id="2147489768" r:id="rId5"/>
    <p:sldLayoutId id="2147489769" r:id="rId6"/>
    <p:sldLayoutId id="2147489770" r:id="rId7"/>
    <p:sldLayoutId id="2147489771" r:id="rId8"/>
    <p:sldLayoutId id="2147489772" r:id="rId9"/>
    <p:sldLayoutId id="2147489773" r:id="rId10"/>
    <p:sldLayoutId id="21474897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S Gothic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274638"/>
            <a:ext cx="902546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2033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D4F54-6448-429E-A388-51AE2E2774A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44476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TLO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12797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7" r:id="rId1"/>
    <p:sldLayoutId id="2147489938" r:id="rId2"/>
    <p:sldLayoutId id="2147489939" r:id="rId3"/>
    <p:sldLayoutId id="2147489940" r:id="rId4"/>
    <p:sldLayoutId id="2147489941" r:id="rId5"/>
    <p:sldLayoutId id="2147489942" r:id="rId6"/>
    <p:sldLayoutId id="2147489943" r:id="rId7"/>
    <p:sldLayoutId id="2147489944" r:id="rId8"/>
    <p:sldLayoutId id="2147489945" r:id="rId9"/>
    <p:sldLayoutId id="2147489946" r:id="rId10"/>
    <p:sldLayoutId id="2147489947" r:id="rId11"/>
    <p:sldLayoutId id="2147489948" r:id="rId12"/>
    <p:sldLayoutId id="2147489949" r:id="rId13"/>
    <p:sldLayoutId id="2147489950" r:id="rId14"/>
    <p:sldLayoutId id="2147489951" r:id="rId15"/>
    <p:sldLayoutId id="214748995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274638"/>
            <a:ext cx="902546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2033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BFEBBE-B51D-4F3F-8997-1317AB46123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44476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TLO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12797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53" r:id="rId1"/>
    <p:sldLayoutId id="2147489954" r:id="rId2"/>
    <p:sldLayoutId id="2147489955" r:id="rId3"/>
    <p:sldLayoutId id="2147489956" r:id="rId4"/>
    <p:sldLayoutId id="2147489957" r:id="rId5"/>
    <p:sldLayoutId id="2147489958" r:id="rId6"/>
    <p:sldLayoutId id="2147489959" r:id="rId7"/>
    <p:sldLayoutId id="2147489960" r:id="rId8"/>
    <p:sldLayoutId id="2147489961" r:id="rId9"/>
    <p:sldLayoutId id="2147489962" r:id="rId10"/>
    <p:sldLayoutId id="2147489963" r:id="rId11"/>
    <p:sldLayoutId id="2147489964" r:id="rId12"/>
    <p:sldLayoutId id="2147489965" r:id="rId13"/>
    <p:sldLayoutId id="2147489966" r:id="rId14"/>
    <p:sldLayoutId id="2147489967" r:id="rId15"/>
    <p:sldLayoutId id="214748996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274638"/>
            <a:ext cx="902546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2033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ABA96D-3D4F-421B-8DC9-81758779593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44476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TLO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12797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00" r:id="rId1"/>
    <p:sldLayoutId id="2147489901" r:id="rId2"/>
    <p:sldLayoutId id="2147489902" r:id="rId3"/>
    <p:sldLayoutId id="2147489903" r:id="rId4"/>
    <p:sldLayoutId id="2147489904" r:id="rId5"/>
    <p:sldLayoutId id="2147489905" r:id="rId6"/>
    <p:sldLayoutId id="2147489906" r:id="rId7"/>
    <p:sldLayoutId id="2147489907" r:id="rId8"/>
    <p:sldLayoutId id="2147489908" r:id="rId9"/>
    <p:sldLayoutId id="2147489909" r:id="rId10"/>
    <p:sldLayoutId id="2147489910" r:id="rId11"/>
    <p:sldLayoutId id="2147489969" r:id="rId12"/>
    <p:sldLayoutId id="2147489970" r:id="rId13"/>
    <p:sldLayoutId id="2147489911" r:id="rId14"/>
    <p:sldLayoutId id="2147489912" r:id="rId15"/>
    <p:sldLayoutId id="2147489913" r:id="rId16"/>
    <p:sldLayoutId id="2147489914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3267" y="274638"/>
            <a:ext cx="99991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---Click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3267" y="1600201"/>
            <a:ext cx="999913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3" name="Rectangle 16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1377085" y="6597650"/>
            <a:ext cx="814916" cy="260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33C3C3-C069-405C-98D9-6066FE3B63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71" r:id="rId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16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14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3267" y="274638"/>
            <a:ext cx="99991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---Click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3267" y="1600201"/>
            <a:ext cx="999913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3" name="Rectangle 16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1377085" y="6597650"/>
            <a:ext cx="814916" cy="260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952B98-0905-43A3-ABE0-B5C09DF08D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72" r:id="rId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16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14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949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98" r:id="rId1"/>
    <p:sldLayoutId id="2147489999" r:id="rId2"/>
    <p:sldLayoutId id="2147490000" r:id="rId3"/>
    <p:sldLayoutId id="2147490001" r:id="rId4"/>
    <p:sldLayoutId id="2147490002" r:id="rId5"/>
    <p:sldLayoutId id="2147490003" r:id="rId6"/>
    <p:sldLayoutId id="2147490004" r:id="rId7"/>
    <p:sldLayoutId id="2147490005" r:id="rId8"/>
    <p:sldLayoutId id="2147490006" r:id="rId9"/>
    <p:sldLayoutId id="2147490007" r:id="rId10"/>
  </p:sldLayoutIdLst>
  <p:timing>
    <p:tnLst>
      <p:par>
        <p:cTn id="1" dur="indefinite" restart="never" nodeType="tmRoot"/>
      </p:par>
    </p:tnLst>
  </p:timing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14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187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06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j-lt"/>
          <a:ea typeface="+mn-ea"/>
          <a:cs typeface="+mn-cs"/>
        </a:defRPr>
      </a:lvl4pPr>
      <a:lvl5pPr marL="154293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j-lt"/>
          <a:ea typeface="+mn-ea"/>
          <a:cs typeface="+mn-cs"/>
        </a:defRPr>
      </a:lvl5pPr>
      <a:lvl6pPr marL="1885810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4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9448800" y="648123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C88BC7F-F778-46A6-91EB-7A35AAC0855B}" type="slidenum">
              <a:rPr lang="en-US" b="0" smtClean="0">
                <a:solidFill>
                  <a:srgbClr val="585958">
                    <a:tint val="75000"/>
                  </a:srgbClr>
                </a:solidFill>
                <a:latin typeface="Calibri Ligh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585958">
                  <a:tint val="75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85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10" r:id="rId1"/>
    <p:sldLayoutId id="2147490011" r:id="rId2"/>
    <p:sldLayoutId id="2147490012" r:id="rId3"/>
    <p:sldLayoutId id="2147490013" r:id="rId4"/>
    <p:sldLayoutId id="2147490014" r:id="rId5"/>
    <p:sldLayoutId id="2147490015" r:id="rId6"/>
    <p:sldLayoutId id="2147490016" r:id="rId7"/>
    <p:sldLayoutId id="2147490017" r:id="rId8"/>
    <p:sldLayoutId id="2147490018" r:id="rId9"/>
    <p:sldLayoutId id="2147490019" r:id="rId10"/>
  </p:sldLayoutIdLst>
  <p:hf hdr="0" ftr="0"/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14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187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06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j-lt"/>
          <a:ea typeface="+mn-ea"/>
          <a:cs typeface="+mn-cs"/>
        </a:defRPr>
      </a:lvl4pPr>
      <a:lvl5pPr marL="154293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j-lt"/>
          <a:ea typeface="+mn-ea"/>
          <a:cs typeface="+mn-cs"/>
        </a:defRPr>
      </a:lvl5pPr>
      <a:lvl6pPr marL="1885810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4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9448800" y="648123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C88BC7F-F778-46A6-91EB-7A35AAC0855B}" type="slidenum">
              <a:rPr lang="en-US" b="0" smtClean="0">
                <a:solidFill>
                  <a:srgbClr val="585958">
                    <a:tint val="75000"/>
                  </a:srgbClr>
                </a:solidFill>
                <a:latin typeface="Calibri Ligh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585958">
                  <a:tint val="75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00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21" r:id="rId1"/>
    <p:sldLayoutId id="2147490022" r:id="rId2"/>
    <p:sldLayoutId id="2147490023" r:id="rId3"/>
    <p:sldLayoutId id="2147490024" r:id="rId4"/>
    <p:sldLayoutId id="2147490025" r:id="rId5"/>
    <p:sldLayoutId id="2147490026" r:id="rId6"/>
    <p:sldLayoutId id="2147490027" r:id="rId7"/>
    <p:sldLayoutId id="2147490028" r:id="rId8"/>
    <p:sldLayoutId id="2147490029" r:id="rId9"/>
    <p:sldLayoutId id="2147490030" r:id="rId10"/>
  </p:sldLayoutIdLst>
  <p:hf hdr="0" ftr="0"/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14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187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06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j-lt"/>
          <a:ea typeface="+mn-ea"/>
          <a:cs typeface="+mn-cs"/>
        </a:defRPr>
      </a:lvl4pPr>
      <a:lvl5pPr marL="154293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j-lt"/>
          <a:ea typeface="+mn-ea"/>
          <a:cs typeface="+mn-cs"/>
        </a:defRPr>
      </a:lvl5pPr>
      <a:lvl6pPr marL="1885810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4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884" y="463550"/>
            <a:ext cx="9499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144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1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1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100"/>
              </a:buClr>
              <a:buSzPct val="100000"/>
              <a:buFont typeface="Times New Roman" panose="02020603050405020304" pitchFamily="18" charset="0"/>
              <a:buNone/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1198B66-51B2-4029-83CB-0DFAC1C0F00D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44476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75" r:id="rId1"/>
    <p:sldLayoutId id="2147489776" r:id="rId2"/>
    <p:sldLayoutId id="2147489777" r:id="rId3"/>
    <p:sldLayoutId id="2147489778" r:id="rId4"/>
    <p:sldLayoutId id="2147489779" r:id="rId5"/>
    <p:sldLayoutId id="2147489780" r:id="rId6"/>
    <p:sldLayoutId id="2147489781" r:id="rId7"/>
    <p:sldLayoutId id="2147489782" r:id="rId8"/>
    <p:sldLayoutId id="2147489783" r:id="rId9"/>
    <p:sldLayoutId id="2147489784" r:id="rId10"/>
    <p:sldLayoutId id="2147489785" r:id="rId11"/>
    <p:sldLayoutId id="2147489786" r:id="rId12"/>
    <p:sldLayoutId id="2147489787" r:id="rId13"/>
    <p:sldLayoutId id="2147489788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S Gothic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884" y="463550"/>
            <a:ext cx="9499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144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100"/>
              </a:buClr>
              <a:buSzPct val="100000"/>
              <a:buFont typeface="Times New Roman" pitchFamily="18" charset="0"/>
              <a:buNone/>
              <a:defRPr sz="1400" b="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fld id="{9BED1EE0-82A8-4E72-BBB4-A1710DFF2FE5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100"/>
              </a:buClr>
              <a:buSzPct val="100000"/>
              <a:buFont typeface="Times New Roman" pitchFamily="18" charset="0"/>
              <a:buNone/>
              <a:defRPr sz="1400" b="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100"/>
              </a:buClr>
              <a:buSzPct val="100000"/>
              <a:buFont typeface="Times New Roman" panose="02020603050405020304" pitchFamily="18" charset="0"/>
              <a:buNone/>
              <a:defRPr sz="1400" b="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0639BBE-9D4D-4F3F-B152-FD92A4A02F3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44476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  <a:cs typeface="MS Gothic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S Gothic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46200" y="404813"/>
            <a:ext cx="949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133124" name="Rectangle 1028"/>
          <p:cNvSpPr>
            <a:spLocks noGrp="1" noChangeArrowheads="1"/>
          </p:cNvSpPr>
          <p:nvPr>
            <p:ph type="dt"/>
          </p:nvPr>
        </p:nvSpPr>
        <p:spPr bwMode="auto">
          <a:xfrm>
            <a:off x="9144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100"/>
              </a:buClr>
              <a:buSzPct val="100000"/>
              <a:buFont typeface="Times New Roman" pitchFamily="18" charset="0"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698286F2-970D-4215-849A-70AA6D55F9EA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133125" name="Rectangle 1029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100"/>
              </a:buClr>
              <a:buSzPct val="100000"/>
              <a:buFont typeface="Times New Roman" pitchFamily="18" charset="0"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6" name="Rectangle 1030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100"/>
              </a:buClr>
              <a:buSzPct val="100000"/>
              <a:buFont typeface="Times New Roman" panose="02020603050405020304" pitchFamily="18" charset="0"/>
              <a:buNone/>
              <a:defRPr sz="1400" b="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D9FAA43-63EC-45B8-B858-6F99330CC10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  <p:pic>
        <p:nvPicPr>
          <p:cNvPr id="6151" name="Picture 10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44476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14" r:id="rId1"/>
    <p:sldLayoutId id="2147489815" r:id="rId2"/>
    <p:sldLayoutId id="2147489816" r:id="rId3"/>
    <p:sldLayoutId id="2147489817" r:id="rId4"/>
    <p:sldLayoutId id="2147489818" r:id="rId5"/>
    <p:sldLayoutId id="2147489819" r:id="rId6"/>
    <p:sldLayoutId id="2147489820" r:id="rId7"/>
    <p:sldLayoutId id="2147489821" r:id="rId8"/>
    <p:sldLayoutId id="2147489822" r:id="rId9"/>
    <p:sldLayoutId id="2147489823" r:id="rId10"/>
    <p:sldLayoutId id="2147489824" r:id="rId11"/>
    <p:sldLayoutId id="2147489825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Arial" charset="0"/>
          <a:ea typeface="MS Gothic" pitchFamily="49" charset="-128"/>
          <a:cs typeface="MS Gothic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Arial" charset="0"/>
          <a:ea typeface="MS Gothic" pitchFamily="49" charset="-128"/>
          <a:cs typeface="MS Gothic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Arial" charset="0"/>
          <a:ea typeface="MS Gothic" pitchFamily="49" charset="-128"/>
          <a:cs typeface="MS Gothic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Arial" charset="0"/>
          <a:ea typeface="MS Gothic" pitchFamily="49" charset="-128"/>
          <a:cs typeface="MS Gothic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000000"/>
          </a:solidFill>
          <a:latin typeface="Arial" charset="0"/>
          <a:ea typeface="MS Gothic" pitchFamily="49" charset="-128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000000"/>
          </a:solidFill>
          <a:latin typeface="Arial" charset="0"/>
          <a:ea typeface="MS Gothic" pitchFamily="49" charset="-128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000000"/>
          </a:solidFill>
          <a:latin typeface="Arial" charset="0"/>
          <a:ea typeface="MS Gothic" pitchFamily="49" charset="-128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000000"/>
          </a:solidFill>
          <a:latin typeface="Arial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S Gothic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2525"/>
            <a:ext cx="884766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184" y="1857375"/>
            <a:ext cx="883708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8" y="6426201"/>
            <a:ext cx="959696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20867" y="6426201"/>
            <a:ext cx="126153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B6952B-1210-44D6-8DCC-46F6A223693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pic>
        <p:nvPicPr>
          <p:cNvPr id="7174" name="Picture 6" descr="IT_RGB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357188"/>
            <a:ext cx="31707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0" r:id="rId1"/>
    <p:sldLayoutId id="2147489931" r:id="rId2"/>
    <p:sldLayoutId id="2147489826" r:id="rId3"/>
    <p:sldLayoutId id="2147489827" r:id="rId4"/>
    <p:sldLayoutId id="2147489828" r:id="rId5"/>
    <p:sldLayoutId id="2147489829" r:id="rId6"/>
    <p:sldLayoutId id="2147489830" r:id="rId7"/>
    <p:sldLayoutId id="2147489831" r:id="rId8"/>
    <p:sldLayoutId id="2147489832" r:id="rId9"/>
    <p:sldLayoutId id="2147489833" r:id="rId10"/>
    <p:sldLayoutId id="2147489834" r:id="rId11"/>
    <p:sldLayoutId id="2147489835" r:id="rId12"/>
    <p:sldLayoutId id="2147489836" r:id="rId13"/>
    <p:sldLayoutId id="2147489837" r:id="rId14"/>
    <p:sldLayoutId id="2147489838" r:id="rId15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-111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-111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-111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-111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-111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-111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-111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3175" indent="911225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4763" indent="1366838" algn="l" rtl="0" eaLnBrk="0" fontAlgn="base" hangingPunct="0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6350" indent="1822450" algn="l" rtl="0" eaLnBrk="0" fontAlgn="base" hangingPunct="0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463550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-111" charset="-128"/>
        </a:defRPr>
      </a:lvl6pPr>
      <a:lvl7pPr marL="920750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-111" charset="-128"/>
        </a:defRPr>
      </a:lvl7pPr>
      <a:lvl8pPr marL="1377950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-111" charset="-128"/>
        </a:defRPr>
      </a:lvl8pPr>
      <a:lvl9pPr marL="1835150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7" descr="stopka2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6"/>
            <a:ext cx="1219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9" r:id="rId1"/>
    <p:sldLayoutId id="2147489840" r:id="rId2"/>
    <p:sldLayoutId id="2147489841" r:id="rId3"/>
    <p:sldLayoutId id="2147489842" r:id="rId4"/>
    <p:sldLayoutId id="2147489843" r:id="rId5"/>
    <p:sldLayoutId id="2147489844" r:id="rId6"/>
    <p:sldLayoutId id="2147489845" r:id="rId7"/>
    <p:sldLayoutId id="2147489846" r:id="rId8"/>
    <p:sldLayoutId id="2147489847" r:id="rId9"/>
    <p:sldLayoutId id="2147489848" r:id="rId10"/>
    <p:sldLayoutId id="2147489849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AutoNum type="arabicParenR"/>
        <a:defRPr sz="1600" kern="1200">
          <a:solidFill>
            <a:srgbClr val="7F7F7F"/>
          </a:solidFill>
          <a:latin typeface="+mn-lt"/>
          <a:ea typeface="+mn-ea"/>
          <a:cs typeface="+mn-cs"/>
        </a:defRPr>
      </a:lvl1pPr>
      <a:lvl2pPr marL="7143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7F7F7F"/>
          </a:solidFill>
          <a:latin typeface="+mn-lt"/>
          <a:ea typeface="+mn-ea"/>
          <a:cs typeface="+mn-cs"/>
        </a:defRPr>
      </a:lvl2pPr>
      <a:lvl3pPr marL="714375" indent="-266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714375" algn="l"/>
        </a:tabLst>
        <a:defRPr sz="1400" kern="1200">
          <a:solidFill>
            <a:srgbClr val="7F7F7F"/>
          </a:solidFill>
          <a:latin typeface="+mn-lt"/>
          <a:ea typeface="+mn-ea"/>
          <a:cs typeface="+mn-cs"/>
        </a:defRPr>
      </a:lvl3pPr>
      <a:lvl4pPr marL="714375" indent="-266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7F7F7F"/>
          </a:solidFill>
          <a:latin typeface="+mn-lt"/>
          <a:ea typeface="+mn-ea"/>
          <a:cs typeface="+mn-cs"/>
        </a:defRPr>
      </a:lvl4pPr>
      <a:lvl5pPr marL="714375" indent="-266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7" descr="stopka2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6"/>
            <a:ext cx="1219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0" r:id="rId1"/>
    <p:sldLayoutId id="2147489851" r:id="rId2"/>
    <p:sldLayoutId id="2147489852" r:id="rId3"/>
    <p:sldLayoutId id="2147489853" r:id="rId4"/>
    <p:sldLayoutId id="2147489854" r:id="rId5"/>
    <p:sldLayoutId id="2147489855" r:id="rId6"/>
    <p:sldLayoutId id="2147489856" r:id="rId7"/>
    <p:sldLayoutId id="2147489857" r:id="rId8"/>
    <p:sldLayoutId id="2147489858" r:id="rId9"/>
    <p:sldLayoutId id="2147489859" r:id="rId10"/>
    <p:sldLayoutId id="2147489860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AutoNum type="arabicParenR"/>
        <a:defRPr sz="1600" kern="1200">
          <a:solidFill>
            <a:srgbClr val="7F7F7F"/>
          </a:solidFill>
          <a:latin typeface="+mn-lt"/>
          <a:ea typeface="+mn-ea"/>
          <a:cs typeface="+mn-cs"/>
        </a:defRPr>
      </a:lvl1pPr>
      <a:lvl2pPr marL="7143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7F7F7F"/>
          </a:solidFill>
          <a:latin typeface="+mn-lt"/>
          <a:ea typeface="+mn-ea"/>
          <a:cs typeface="+mn-cs"/>
        </a:defRPr>
      </a:lvl2pPr>
      <a:lvl3pPr marL="714375" indent="-266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714375" algn="l"/>
        </a:tabLst>
        <a:defRPr sz="1400" kern="1200">
          <a:solidFill>
            <a:srgbClr val="7F7F7F"/>
          </a:solidFill>
          <a:latin typeface="+mn-lt"/>
          <a:ea typeface="+mn-ea"/>
          <a:cs typeface="+mn-cs"/>
        </a:defRPr>
      </a:lvl3pPr>
      <a:lvl4pPr marL="714375" indent="-266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7F7F7F"/>
          </a:solidFill>
          <a:latin typeface="+mn-lt"/>
          <a:ea typeface="+mn-ea"/>
          <a:cs typeface="+mn-cs"/>
        </a:defRPr>
      </a:lvl4pPr>
      <a:lvl5pPr marL="714375" indent="-266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274638"/>
            <a:ext cx="902546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2033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5ED903-BBDE-4D22-AEBB-B630C0430F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44476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TLO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12797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0" r:id="rId1"/>
    <p:sldLayoutId id="2147489871" r:id="rId2"/>
    <p:sldLayoutId id="2147489872" r:id="rId3"/>
    <p:sldLayoutId id="2147489873" r:id="rId4"/>
    <p:sldLayoutId id="2147489874" r:id="rId5"/>
    <p:sldLayoutId id="2147489875" r:id="rId6"/>
    <p:sldLayoutId id="2147489876" r:id="rId7"/>
    <p:sldLayoutId id="2147489877" r:id="rId8"/>
    <p:sldLayoutId id="2147489878" r:id="rId9"/>
    <p:sldLayoutId id="2147489879" r:id="rId10"/>
    <p:sldLayoutId id="2147489880" r:id="rId11"/>
    <p:sldLayoutId id="2147489934" r:id="rId12"/>
    <p:sldLayoutId id="2147489881" r:id="rId13"/>
    <p:sldLayoutId id="2147489882" r:id="rId14"/>
    <p:sldLayoutId id="2147489883" r:id="rId15"/>
    <p:sldLayoutId id="214748988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274638"/>
            <a:ext cx="902546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2033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A87A37-37A9-49EC-80AF-E94A786B26A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44476"/>
            <a:ext cx="1270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TLO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12797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5" r:id="rId1"/>
    <p:sldLayoutId id="2147489886" r:id="rId2"/>
    <p:sldLayoutId id="2147489887" r:id="rId3"/>
    <p:sldLayoutId id="2147489888" r:id="rId4"/>
    <p:sldLayoutId id="2147489889" r:id="rId5"/>
    <p:sldLayoutId id="2147489890" r:id="rId6"/>
    <p:sldLayoutId id="2147489891" r:id="rId7"/>
    <p:sldLayoutId id="2147489892" r:id="rId8"/>
    <p:sldLayoutId id="2147489893" r:id="rId9"/>
    <p:sldLayoutId id="2147489894" r:id="rId10"/>
    <p:sldLayoutId id="2147489895" r:id="rId11"/>
    <p:sldLayoutId id="2147489935" r:id="rId12"/>
    <p:sldLayoutId id="2147489936" r:id="rId13"/>
    <p:sldLayoutId id="2147489896" r:id="rId14"/>
    <p:sldLayoutId id="2147489897" r:id="rId15"/>
    <p:sldLayoutId id="2147489898" r:id="rId16"/>
    <p:sldLayoutId id="2147489899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41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44.jpe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h.gov.pl/" TargetMode="External"/><Relationship Id="rId7" Type="http://schemas.openxmlformats.org/officeDocument/2006/relationships/image" Target="../media/image47.jpg"/><Relationship Id="rId2" Type="http://schemas.openxmlformats.org/officeDocument/2006/relationships/hyperlink" Target="mailto:post@paiz.gov.pl" TargetMode="Externa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mailto:invest@paih.gov.p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gif"/><Relationship Id="rId3" Type="http://schemas.openxmlformats.org/officeDocument/2006/relationships/chart" Target="../charts/chart1.xm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rudzkima\Desktop\Konferencja PAIH\PREZENTACJA\Nowy folder\Dariusz Karwows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2"/>
            <a:ext cx="11928648" cy="671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53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68158"/>
              </p:ext>
            </p:extLst>
          </p:nvPr>
        </p:nvGraphicFramePr>
        <p:xfrm>
          <a:off x="1847529" y="1272650"/>
          <a:ext cx="8300020" cy="129614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346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4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1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Liczba projektów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Nakłady inwestycyjne</a:t>
                      </a:r>
                      <a:endParaRPr kumimoji="0" lang="en-US" sz="16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pl-PL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mld </a:t>
                      </a: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EUR)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Zatrudnienie</a:t>
                      </a:r>
                      <a:endParaRPr kumimoji="0" lang="en-US" sz="16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Udział reinwestycji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58%</a:t>
                      </a:r>
                      <a:endParaRPr lang="pl-PL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49,8%</a:t>
                      </a:r>
                      <a:endParaRPr lang="pl-PL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60%</a:t>
                      </a:r>
                      <a:endParaRPr lang="pl-PL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5955" name="AutoShape 60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800">
              <a:solidFill>
                <a:srgbClr val="000000"/>
              </a:solidFill>
            </a:endParaRPr>
          </a:p>
        </p:txBody>
      </p:sp>
      <p:sp>
        <p:nvSpPr>
          <p:cNvPr id="125956" name="AutoShape 62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800">
              <a:solidFill>
                <a:srgbClr val="000000"/>
              </a:solidFill>
            </a:endParaRPr>
          </a:p>
        </p:txBody>
      </p:sp>
      <p:sp>
        <p:nvSpPr>
          <p:cNvPr id="125957" name="Text Box 5"/>
          <p:cNvSpPr>
            <a:spLocks noChangeArrowheads="1"/>
          </p:cNvSpPr>
          <p:nvPr/>
        </p:nvSpPr>
        <p:spPr bwMode="auto">
          <a:xfrm>
            <a:off x="2711625" y="332656"/>
            <a:ext cx="7534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kumimoji="1" lang="pl-PL" altLang="en-US" sz="2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Udział reinwestycji w zakończonych projektach</a:t>
            </a:r>
            <a:endParaRPr kumimoji="1" lang="en-US" altLang="pl-PL" sz="2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  <a:sym typeface="Gulim" panose="020B0600000101010101" pitchFamily="34" charset="-127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1415480" y="2852937"/>
            <a:ext cx="8355912" cy="2484604"/>
            <a:chOff x="613647" y="4293096"/>
            <a:chExt cx="7704856" cy="2186433"/>
          </a:xfrm>
        </p:grpSpPr>
        <p:grpSp>
          <p:nvGrpSpPr>
            <p:cNvPr id="14" name="Grupa 13"/>
            <p:cNvGrpSpPr/>
            <p:nvPr/>
          </p:nvGrpSpPr>
          <p:grpSpPr>
            <a:xfrm>
              <a:off x="613647" y="4293096"/>
              <a:ext cx="7704856" cy="1873843"/>
              <a:chOff x="395536" y="3787405"/>
              <a:chExt cx="7704856" cy="1873843"/>
            </a:xfrm>
          </p:grpSpPr>
          <p:graphicFrame>
            <p:nvGraphicFramePr>
              <p:cNvPr id="7" name="Wykres 6"/>
              <p:cNvGraphicFramePr/>
              <p:nvPr>
                <p:extLst>
                  <p:ext uri="{D42A27DB-BD31-4B8C-83A1-F6EECF244321}">
                    <p14:modId xmlns:p14="http://schemas.microsoft.com/office/powerpoint/2010/main" val="2069414284"/>
                  </p:ext>
                </p:extLst>
              </p:nvPr>
            </p:nvGraphicFramePr>
            <p:xfrm>
              <a:off x="395536" y="3789040"/>
              <a:ext cx="1944216" cy="18722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6" name="Wykres 15"/>
              <p:cNvGraphicFramePr/>
              <p:nvPr>
                <p:extLst>
                  <p:ext uri="{D42A27DB-BD31-4B8C-83A1-F6EECF244321}">
                    <p14:modId xmlns:p14="http://schemas.microsoft.com/office/powerpoint/2010/main" val="1854753941"/>
                  </p:ext>
                </p:extLst>
              </p:nvPr>
            </p:nvGraphicFramePr>
            <p:xfrm>
              <a:off x="3377049" y="3787405"/>
              <a:ext cx="2085102" cy="18722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7" name="Wykres 16"/>
              <p:cNvGraphicFramePr/>
              <p:nvPr>
                <p:extLst>
                  <p:ext uri="{D42A27DB-BD31-4B8C-83A1-F6EECF244321}">
                    <p14:modId xmlns:p14="http://schemas.microsoft.com/office/powerpoint/2010/main" val="1340545560"/>
                  </p:ext>
                </p:extLst>
              </p:nvPr>
            </p:nvGraphicFramePr>
            <p:xfrm>
              <a:off x="5937168" y="3787405"/>
              <a:ext cx="2163224" cy="18722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18" name="pole tekstowe 17"/>
            <p:cNvSpPr txBox="1"/>
            <p:nvPr/>
          </p:nvSpPr>
          <p:spPr>
            <a:xfrm>
              <a:off x="1256038" y="6169642"/>
              <a:ext cx="1386918" cy="2616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100" dirty="0">
                  <a:solidFill>
                    <a:prstClr val="black"/>
                  </a:solidFill>
                  <a:latin typeface="Calibri" panose="020F0502020204030204"/>
                </a:rPr>
                <a:t>projekty zakończone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6456623" y="6249314"/>
              <a:ext cx="1510195" cy="23021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1100" dirty="0">
                  <a:solidFill>
                    <a:prstClr val="black"/>
                  </a:solidFill>
                  <a:latin typeface="Calibri" panose="020F0502020204030204"/>
                </a:rPr>
                <a:t>w tym reinwestycje</a:t>
              </a:r>
            </a:p>
          </p:txBody>
        </p:sp>
      </p:grpSp>
      <p:pic>
        <p:nvPicPr>
          <p:cNvPr id="3076" name="Picture 4" descr="Znalezione obrazy dla zapytania re-inves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38" y="4729591"/>
            <a:ext cx="3071803" cy="20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06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1027"/>
          <p:cNvSpPr>
            <a:spLocks noChangeArrowheads="1"/>
          </p:cNvSpPr>
          <p:nvPr/>
        </p:nvSpPr>
        <p:spPr bwMode="auto">
          <a:xfrm>
            <a:off x="1524001" y="0"/>
            <a:ext cx="257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100" b="0">
                <a:solidFill>
                  <a:srgbClr val="000000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 </a:t>
            </a:r>
            <a:r>
              <a:rPr lang="pl-PL" altLang="pl-PL" sz="1100" b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pl-PL" altLang="pl-PL" sz="2400" b="0">
              <a:solidFill>
                <a:srgbClr val="0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2884" name="Rectangle 1028"/>
          <p:cNvSpPr>
            <a:spLocks noChangeArrowheads="1"/>
          </p:cNvSpPr>
          <p:nvPr/>
        </p:nvSpPr>
        <p:spPr bwMode="auto">
          <a:xfrm>
            <a:off x="1524001" y="0"/>
            <a:ext cx="257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100" b="0">
                <a:solidFill>
                  <a:srgbClr val="000000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 </a:t>
            </a:r>
            <a:r>
              <a:rPr lang="pl-PL" altLang="pl-PL" sz="1100" b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pl-PL" altLang="pl-PL" sz="2400" b="0">
              <a:solidFill>
                <a:srgbClr val="0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2288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32064"/>
            <a:ext cx="7778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88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65664"/>
            <a:ext cx="7778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89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65864"/>
            <a:ext cx="7778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89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5046664"/>
            <a:ext cx="7461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89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2532064"/>
            <a:ext cx="7461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89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6545264"/>
            <a:ext cx="7461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Znalezione obrazy dla zapytania tre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49" y="1604964"/>
            <a:ext cx="2357483" cy="2008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Prostokąt: zaokrąglone rogi 1"/>
          <p:cNvSpPr/>
          <p:nvPr/>
        </p:nvSpPr>
        <p:spPr>
          <a:xfrm>
            <a:off x="1775671" y="1604963"/>
            <a:ext cx="2687305" cy="2304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1" hangingPunct="1">
              <a:defRPr/>
            </a:pPr>
            <a:r>
              <a:rPr lang="pl-PL" alt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Nakłady inwestycyjne</a:t>
            </a:r>
            <a:endParaRPr lang="en-US" altLang="pl-PL" sz="1600" b="0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</a:endParaRPr>
          </a:p>
          <a:p>
            <a:pPr marL="92075" indent="-92075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wartość </a:t>
            </a: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64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ogłoszonych projektów inwestycyjnych wyniosła </a:t>
            </a: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1,74 </a:t>
            </a:r>
            <a:r>
              <a:rPr lang="en-US" altLang="pl-PL" sz="1300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pl-PL" altLang="en-US" sz="1300" dirty="0" err="1">
                <a:solidFill>
                  <a:srgbClr val="000000"/>
                </a:solidFill>
                <a:latin typeface="Arial" charset="0"/>
              </a:rPr>
              <a:t>ld</a:t>
            </a:r>
            <a:r>
              <a:rPr lang="en-US" altLang="pl-PL" sz="1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pl-PL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EUR</a:t>
            </a:r>
            <a:r>
              <a:rPr lang="pl-PL" altLang="pl-PL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</a:t>
            </a:r>
            <a:r>
              <a:rPr lang="pl-PL" altLang="pl-PL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– trzeci najlepszy wynik w historii Agencji</a:t>
            </a:r>
            <a:endParaRPr lang="pl-PL" altLang="en-US" sz="1300" b="0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</a:endParaRPr>
          </a:p>
          <a:p>
            <a:pPr marL="92075" indent="-92075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średnia wartość zakończonego projektu wyniosła</a:t>
            </a:r>
            <a:r>
              <a:rPr lang="en-US" altLang="pl-PL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</a:t>
            </a:r>
            <a:r>
              <a:rPr lang="pl-PL" altLang="pl-PL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</a:t>
            </a:r>
            <a:r>
              <a:rPr lang="pl-PL" altLang="pl-PL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27,3</a:t>
            </a:r>
            <a:r>
              <a:rPr lang="pl-PL" altLang="pl-PL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mln</a:t>
            </a:r>
            <a:r>
              <a:rPr lang="en-US" altLang="pl-PL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EUR</a:t>
            </a:r>
            <a:endParaRPr lang="pl-PL" altLang="pl-PL" sz="1300" b="0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</a:endParaRPr>
          </a:p>
          <a:p>
            <a:pPr marL="92075" indent="-92075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reinwestycje stanowiły niemal </a:t>
            </a: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60% 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wszystkich projektów</a:t>
            </a:r>
          </a:p>
        </p:txBody>
      </p:sp>
      <p:sp>
        <p:nvSpPr>
          <p:cNvPr id="20" name="Prostokąt: zaokrąglone rogi 19"/>
          <p:cNvSpPr/>
          <p:nvPr/>
        </p:nvSpPr>
        <p:spPr>
          <a:xfrm>
            <a:off x="1781176" y="4265324"/>
            <a:ext cx="2642815" cy="2304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pl-PL" alt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Zatrudnienie</a:t>
            </a:r>
            <a:endParaRPr lang="en-US" altLang="pl-PL" sz="1600" b="0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</a:endParaRPr>
          </a:p>
          <a:p>
            <a:pPr marL="176213" indent="-176213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dzięki tym projektom  powstanie </a:t>
            </a:r>
            <a:r>
              <a:rPr lang="pl-PL" altLang="en-US" sz="1300" dirty="0">
                <a:solidFill>
                  <a:srgbClr val="000000"/>
                </a:solidFill>
                <a:latin typeface="Arial" charset="0"/>
              </a:rPr>
              <a:t>16 047 </a:t>
            </a:r>
            <a:r>
              <a:rPr lang="pl-PL" altLang="pl-PL" sz="1300" b="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owych miejsc pracy</a:t>
            </a:r>
            <a:r>
              <a:rPr lang="en-US" altLang="pl-PL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</a:t>
            </a:r>
            <a:endParaRPr lang="pl-PL" altLang="en-US" sz="1300" b="0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</a:endParaRPr>
          </a:p>
          <a:p>
            <a:pPr marL="176213" indent="-176213" algn="just" eaLnBrk="1" hangingPunct="1">
              <a:buFont typeface="Arial" panose="020B0604020202020204" pitchFamily="34" charset="0"/>
              <a:buChar char="•"/>
              <a:defRPr/>
            </a:pPr>
            <a:endParaRPr lang="pl-PL" altLang="en-US" sz="1300" b="0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  <a:sym typeface="Arial Unicode MS" panose="020B0604020202020204" pitchFamily="34" charset="-128"/>
            </a:endParaRPr>
          </a:p>
          <a:p>
            <a:pPr marL="176213" indent="-176213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średnie zatrudnienie w zakończonym projekcie wyniosło</a:t>
            </a:r>
            <a:r>
              <a:rPr lang="en-US" altLang="pl-PL" sz="1300" b="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  </a:t>
            </a: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251 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osób</a:t>
            </a:r>
            <a:endParaRPr lang="en-US" altLang="pl-PL" sz="1300" b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 Unicode MS" panose="020B0604020202020204" pitchFamily="34" charset="-128"/>
            </a:endParaRPr>
          </a:p>
        </p:txBody>
      </p:sp>
      <p:sp>
        <p:nvSpPr>
          <p:cNvPr id="21" name="Prostokąt: zaokrąglone rogi 20"/>
          <p:cNvSpPr/>
          <p:nvPr/>
        </p:nvSpPr>
        <p:spPr>
          <a:xfrm>
            <a:off x="7752185" y="1602514"/>
            <a:ext cx="2642815" cy="2304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1" hangingPunct="1">
              <a:defRPr/>
            </a:pPr>
            <a:r>
              <a:rPr lang="pl-PL" alt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Sektory</a:t>
            </a:r>
            <a:endParaRPr lang="en-US" altLang="pl-PL" sz="1600" b="0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</a:endParaRPr>
          </a:p>
          <a:p>
            <a:pPr algn="just" eaLnBrk="1" hangingPunct="1">
              <a:spcAft>
                <a:spcPts val="600"/>
              </a:spcAft>
              <a:defRPr/>
            </a:pP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Najbardziej atrakcyjne okazały się następujące sektory: </a:t>
            </a:r>
          </a:p>
          <a:p>
            <a:pPr marL="92075" indent="-92075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BSS</a:t>
            </a:r>
            <a:r>
              <a:rPr lang="pl-PL" altLang="pl-PL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</a:t>
            </a:r>
            <a:r>
              <a:rPr lang="pl-PL" altLang="pl-PL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- 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odpowiadający za utworzenie ok. </a:t>
            </a: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44% 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wszystkich zadeklarowanych miejsc pracy</a:t>
            </a:r>
          </a:p>
          <a:p>
            <a:pPr marL="92075" indent="-92075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motoryzacja 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- której udział w nakładach inwestycyjnych wyniósł </a:t>
            </a: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52%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całości</a:t>
            </a:r>
            <a:endParaRPr lang="en-US" altLang="pl-PL" sz="1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 Unicode MS" panose="020B0604020202020204" pitchFamily="34" charset="-128"/>
            </a:endParaRPr>
          </a:p>
        </p:txBody>
      </p:sp>
      <p:sp>
        <p:nvSpPr>
          <p:cNvPr id="22" name="Prostokąt: zaokrąglone rogi 21"/>
          <p:cNvSpPr/>
          <p:nvPr/>
        </p:nvSpPr>
        <p:spPr>
          <a:xfrm>
            <a:off x="4803854" y="4321175"/>
            <a:ext cx="2642815" cy="2304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pl-PL" alt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Kraje</a:t>
            </a:r>
            <a:endParaRPr lang="en-US" altLang="pl-PL" sz="1600" b="0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Najwięcej inwestycji pochodziło z:</a:t>
            </a:r>
          </a:p>
          <a:p>
            <a:pPr marL="176213" indent="-176213" algn="just" eaLnBrk="1" hangingPunct="1"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USA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 – 25% wszystkich projektów i 30% wszystkich miejsc pracy</a:t>
            </a:r>
          </a:p>
          <a:p>
            <a:pPr marL="176213" indent="-176213" algn="just" eaLnBrk="1" hangingPunct="1"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Niemiec 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- 35% udział w nakładach inwestycyjnych i 16% miejsc pracy</a:t>
            </a:r>
          </a:p>
        </p:txBody>
      </p:sp>
      <p:sp>
        <p:nvSpPr>
          <p:cNvPr id="23" name="Prostokąt: zaokrąglone rogi 22"/>
          <p:cNvSpPr/>
          <p:nvPr/>
        </p:nvSpPr>
        <p:spPr>
          <a:xfrm>
            <a:off x="7752185" y="4321175"/>
            <a:ext cx="2642815" cy="2304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pl-PL" alt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rPr>
              <a:t>Zachęty</a:t>
            </a:r>
            <a:endParaRPr lang="en-US" altLang="pl-PL" sz="1600" b="0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130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ponad 31</a:t>
            </a:r>
            <a:r>
              <a:rPr lang="en-US" altLang="pl-PL" sz="130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% 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firm ulokowało się w specjalnych strefach ekonomicznych 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endParaRPr lang="pl-PL" altLang="en-US" sz="1300" b="0" dirty="0">
              <a:solidFill>
                <a:srgbClr val="000000"/>
              </a:solidFill>
              <a:latin typeface="Arial" charset="0"/>
              <a:ea typeface="Arial Unicode MS" panose="020B0604020202020204" pitchFamily="34" charset="-128"/>
              <a:cs typeface="Arial Unicode MS" panose="020B0604020202020204" pitchFamily="34" charset="-128"/>
              <a:sym typeface="Arial Unicode MS" panose="020B0604020202020204" pitchFamily="34" charset="-128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30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39%</a:t>
            </a:r>
            <a:r>
              <a:rPr lang="en-US" altLang="pl-PL" sz="1300" b="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 </a:t>
            </a:r>
            <a:r>
              <a:rPr lang="pl-PL" altLang="en-US" sz="1300" b="0" dirty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firm aplikowało o granty rządowe – po raz pierwszy w historii więcej niż o zwolnienie z CIT</a:t>
            </a:r>
            <a:endParaRPr lang="en-US" altLang="pl-PL" sz="1300" b="0" dirty="0">
              <a:solidFill>
                <a:srgbClr val="000000"/>
              </a:solidFill>
              <a:latin typeface="Arial" charset="0"/>
              <a:ea typeface="Arial Unicode MS" panose="020B0604020202020204" pitchFamily="34" charset="-128"/>
              <a:cs typeface="Arial Unicode MS" panose="020B0604020202020204" pitchFamily="34" charset="-128"/>
              <a:sym typeface="Arial Unicode MS" panose="020B0604020202020204" pitchFamily="34" charset="-128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l-PL" altLang="pl-PL" dirty="0">
                <a:cs typeface="Arial" panose="020B0604020202020204" pitchFamily="34" charset="0"/>
              </a:rPr>
              <a:t>Charakterystyka projektów zakończonych w 2016 r. </a:t>
            </a:r>
            <a:r>
              <a:rPr kumimoji="1" lang="en-US" altLang="pl-PL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/>
            </a:r>
            <a:br>
              <a:rPr kumimoji="1" lang="en-US" altLang="pl-PL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184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ChangeArrowheads="1"/>
          </p:cNvSpPr>
          <p:nvPr/>
        </p:nvSpPr>
        <p:spPr bwMode="auto">
          <a:xfrm>
            <a:off x="1919537" y="1223419"/>
            <a:ext cx="7934721" cy="16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6588" indent="-1793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pl-PL" altLang="pl-PL" sz="1800" b="0" dirty="0">
                <a:solidFill>
                  <a:srgbClr val="292929"/>
                </a:solidFill>
              </a:rPr>
              <a:t>	W </a:t>
            </a:r>
            <a:r>
              <a:rPr kumimoji="0" lang="pl-PL" altLang="pl-PL" sz="1800" b="0" dirty="0" smtClean="0">
                <a:solidFill>
                  <a:srgbClr val="292929"/>
                </a:solidFill>
              </a:rPr>
              <a:t>marcu </a:t>
            </a:r>
            <a:r>
              <a:rPr kumimoji="0" lang="pl-PL" altLang="pl-PL" sz="1800" b="0" dirty="0">
                <a:solidFill>
                  <a:srgbClr val="292929"/>
                </a:solidFill>
              </a:rPr>
              <a:t>Agencja prowadzi obsługę </a:t>
            </a:r>
            <a:r>
              <a:rPr kumimoji="0" lang="pl-PL" altLang="pl-PL" sz="2400" b="0" dirty="0" smtClean="0">
                <a:solidFill>
                  <a:srgbClr val="CC0000"/>
                </a:solidFill>
              </a:rPr>
              <a:t>191 </a:t>
            </a:r>
            <a:r>
              <a:rPr kumimoji="0" lang="pl-PL" altLang="pl-PL" sz="1800" b="0" dirty="0">
                <a:solidFill>
                  <a:srgbClr val="292929"/>
                </a:solidFill>
              </a:rPr>
              <a:t>potencjalnych projektów inwestycyjnych o</a:t>
            </a:r>
            <a:r>
              <a:rPr kumimoji="0" lang="en-US" altLang="pl-PL" sz="1800" b="0" dirty="0">
                <a:solidFill>
                  <a:srgbClr val="292929"/>
                </a:solidFill>
              </a:rPr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</a:pPr>
            <a:r>
              <a:rPr kumimoji="0" lang="pl-PL" altLang="pl-PL" sz="1800" b="0" dirty="0">
                <a:solidFill>
                  <a:srgbClr val="292929"/>
                </a:solidFill>
              </a:rPr>
              <a:t>łącznej wartości: </a:t>
            </a:r>
            <a:r>
              <a:rPr kumimoji="0" lang="en-US" altLang="pl-PL" sz="1600" b="0" dirty="0">
                <a:solidFill>
                  <a:srgbClr val="292929"/>
                </a:solidFill>
                <a:ea typeface="MS Gothic" panose="020B0609070205080204" pitchFamily="49" charset="-128"/>
              </a:rPr>
              <a:t> </a:t>
            </a:r>
            <a:r>
              <a:rPr kumimoji="0" lang="pl-PL" altLang="pl-PL" sz="2400" b="0" dirty="0" smtClean="0">
                <a:solidFill>
                  <a:srgbClr val="CC0000"/>
                </a:solidFill>
              </a:rPr>
              <a:t>5,05 </a:t>
            </a:r>
            <a:r>
              <a:rPr kumimoji="0" lang="pl-PL" altLang="pl-PL" sz="2400" b="0" dirty="0">
                <a:solidFill>
                  <a:srgbClr val="CC0000"/>
                </a:solidFill>
              </a:rPr>
              <a:t>mld EUR</a:t>
            </a:r>
            <a:endParaRPr kumimoji="0" lang="en-US" altLang="pl-PL" sz="2400" b="0" dirty="0">
              <a:solidFill>
                <a:srgbClr val="CC0000"/>
              </a:solidFill>
              <a:ea typeface="MS Gothic" panose="020B0609070205080204" pitchFamily="49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</a:pPr>
            <a:r>
              <a:rPr kumimoji="0" lang="pl-PL" altLang="pl-PL" sz="1800" b="0" dirty="0">
                <a:solidFill>
                  <a:srgbClr val="292929"/>
                </a:solidFill>
              </a:rPr>
              <a:t>docelowym zatrudnieniu: </a:t>
            </a:r>
            <a:r>
              <a:rPr kumimoji="0" lang="pl-PL" altLang="pl-PL" sz="2400" b="0" dirty="0" smtClean="0">
                <a:solidFill>
                  <a:srgbClr val="CC0000"/>
                </a:solidFill>
              </a:rPr>
              <a:t>55 </a:t>
            </a:r>
            <a:r>
              <a:rPr kumimoji="0" lang="pl-PL" altLang="pl-PL" sz="2400" b="0" dirty="0">
                <a:solidFill>
                  <a:srgbClr val="CC0000"/>
                </a:solidFill>
              </a:rPr>
              <a:t>tys.</a:t>
            </a:r>
            <a:endParaRPr kumimoji="0" lang="en-US" altLang="pl-PL" sz="1600" b="0" dirty="0">
              <a:solidFill>
                <a:srgbClr val="292929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524001" y="3008483"/>
            <a:ext cx="9843113" cy="2623069"/>
            <a:chOff x="-14529" y="3272586"/>
            <a:chExt cx="9843113" cy="2882689"/>
          </a:xfrm>
        </p:grpSpPr>
        <p:graphicFrame>
          <p:nvGraphicFramePr>
            <p:cNvPr id="4" name="Wykres 3"/>
            <p:cNvGraphicFramePr/>
            <p:nvPr>
              <p:extLst>
                <p:ext uri="{D42A27DB-BD31-4B8C-83A1-F6EECF244321}">
                  <p14:modId xmlns:p14="http://schemas.microsoft.com/office/powerpoint/2010/main" val="2514671016"/>
                </p:ext>
              </p:extLst>
            </p:nvPr>
          </p:nvGraphicFramePr>
          <p:xfrm>
            <a:off x="-14529" y="3272586"/>
            <a:ext cx="5256584" cy="28826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Wykres 7"/>
            <p:cNvGraphicFramePr/>
            <p:nvPr>
              <p:extLst>
                <p:ext uri="{D42A27DB-BD31-4B8C-83A1-F6EECF244321}">
                  <p14:modId xmlns:p14="http://schemas.microsoft.com/office/powerpoint/2010/main" val="1832340175"/>
                </p:ext>
              </p:extLst>
            </p:nvPr>
          </p:nvGraphicFramePr>
          <p:xfrm>
            <a:off x="4572000" y="3272586"/>
            <a:ext cx="5256584" cy="28826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5373216"/>
            <a:ext cx="3672408" cy="1210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5840" y="272986"/>
            <a:ext cx="7495824" cy="430741"/>
          </a:xfrm>
        </p:spPr>
        <p:txBody>
          <a:bodyPr/>
          <a:lstStyle/>
          <a:p>
            <a:r>
              <a:rPr lang="pl-PL" altLang="en-US" dirty="0">
                <a:sym typeface="Arial" panose="020B0604020202020204" pitchFamily="34" charset="0"/>
              </a:rPr>
              <a:t>Projekty aktywne obsługiwane przez PAIiIZ </a:t>
            </a:r>
            <a:br>
              <a:rPr lang="pl-PL" altLang="en-US" dirty="0">
                <a:sym typeface="Arial" panose="020B0604020202020204" pitchFamily="34" charset="0"/>
              </a:rPr>
            </a:br>
            <a:r>
              <a:rPr lang="pl-PL" altLang="en-US" dirty="0">
                <a:sym typeface="Arial" panose="020B0604020202020204" pitchFamily="34" charset="0"/>
              </a:rPr>
              <a:t>(styczeń 2017 r.)</a:t>
            </a:r>
            <a:r>
              <a:rPr lang="en-US" altLang="pl-PL" dirty="0">
                <a:sym typeface="Arial" panose="020B0604020202020204" pitchFamily="34" charset="0"/>
              </a:rPr>
              <a:t/>
            </a:r>
            <a:br>
              <a:rPr lang="en-US" altLang="pl-PL" dirty="0">
                <a:sym typeface="Arial" panose="020B0604020202020204" pitchFamily="34" charset="0"/>
              </a:rPr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57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Dane kontaktowe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044469" y="2438219"/>
            <a:ext cx="2829905" cy="236164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pl-PL" sz="2400" b="1" dirty="0" smtClean="0"/>
              <a:t>Dariusz Karwowski</a:t>
            </a:r>
            <a:endParaRPr lang="en-US" sz="2400" b="1" dirty="0"/>
          </a:p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pl-PL" sz="1467" dirty="0" smtClean="0"/>
              <a:t>Manufacturing </a:t>
            </a:r>
            <a:r>
              <a:rPr lang="pl-PL" sz="1467" dirty="0" err="1" smtClean="0"/>
              <a:t>Section</a:t>
            </a:r>
            <a:r>
              <a:rPr lang="pl-PL" sz="1467" dirty="0"/>
              <a:t/>
            </a:r>
            <a:br>
              <a:rPr lang="pl-PL" sz="1467" dirty="0"/>
            </a:br>
            <a:r>
              <a:rPr lang="en-US" sz="1467" dirty="0"/>
              <a:t>Foreign Investment Department</a:t>
            </a:r>
            <a:r>
              <a:rPr lang="pl-PL" sz="1467" dirty="0"/>
              <a:t/>
            </a:r>
            <a:br>
              <a:rPr lang="pl-PL" sz="1467" dirty="0"/>
            </a:br>
            <a:r>
              <a:rPr lang="pl-PL" sz="1467" dirty="0"/>
              <a:t>Invest in Poland</a:t>
            </a:r>
          </a:p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pl-PL" sz="1467" dirty="0"/>
              <a:t>Phone: +48 22 334 </a:t>
            </a:r>
            <a:r>
              <a:rPr lang="pl-PL" sz="1467" dirty="0" smtClean="0"/>
              <a:t>98 31 </a:t>
            </a:r>
            <a:r>
              <a:rPr lang="pl-PL" altLang="pl-PL" sz="1600" dirty="0"/>
              <a:t>e-mail: </a:t>
            </a:r>
            <a:r>
              <a:rPr lang="pl-PL" altLang="pl-PL" sz="1600" dirty="0" smtClean="0">
                <a:hlinkClick r:id="rId2"/>
              </a:rPr>
              <a:t>post@paiz.gov.pl</a:t>
            </a:r>
            <a:endParaRPr lang="pl-PL" altLang="pl-PL" sz="1600" dirty="0" smtClean="0"/>
          </a:p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pl-PL" sz="1467" dirty="0" smtClean="0">
                <a:hlinkClick r:id="rId3"/>
              </a:rPr>
              <a:t>www.paih.gov.pl</a:t>
            </a:r>
            <a:r>
              <a:rPr lang="pl-PL" sz="1467" dirty="0" smtClean="0"/>
              <a:t> </a:t>
            </a:r>
            <a:endParaRPr lang="pl-PL" sz="1467" dirty="0"/>
          </a:p>
          <a:p>
            <a:pPr marL="0" indent="0">
              <a:spcBef>
                <a:spcPts val="800"/>
              </a:spcBef>
              <a:buNone/>
            </a:pPr>
            <a:endParaRPr lang="pl-PL" sz="1467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467" dirty="0"/>
              <a:t>	</a:t>
            </a:r>
            <a:endParaRPr lang="pl-P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Prostokąt 2"/>
          <p:cNvSpPr/>
          <p:nvPr/>
        </p:nvSpPr>
        <p:spPr>
          <a:xfrm>
            <a:off x="7874673" y="2658789"/>
            <a:ext cx="34946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pl-PL" dirty="0" err="1">
                <a:solidFill>
                  <a:srgbClr val="585958"/>
                </a:solidFill>
                <a:latin typeface="Calibri Light"/>
              </a:rPr>
              <a:t>Polish</a:t>
            </a:r>
            <a:r>
              <a:rPr lang="pl-PL" dirty="0">
                <a:solidFill>
                  <a:srgbClr val="585958"/>
                </a:solidFill>
                <a:latin typeface="Calibri Light"/>
              </a:rPr>
              <a:t> Investment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585958"/>
                </a:solidFill>
                <a:latin typeface="Calibri Light"/>
              </a:rPr>
              <a:t>and Trade </a:t>
            </a:r>
            <a:r>
              <a:rPr lang="pl-PL" dirty="0" err="1">
                <a:solidFill>
                  <a:srgbClr val="585958"/>
                </a:solidFill>
                <a:latin typeface="Calibri Light"/>
              </a:rPr>
              <a:t>Agency</a:t>
            </a:r>
            <a:endParaRPr lang="pl-PL" dirty="0">
              <a:solidFill>
                <a:srgbClr val="585958"/>
              </a:solidFill>
              <a:latin typeface="Calibri Ligh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pl-PL" sz="1400" b="0" dirty="0">
                <a:solidFill>
                  <a:srgbClr val="585958"/>
                </a:solidFill>
                <a:latin typeface="Calibri Light"/>
              </a:rPr>
              <a:t>Bagatela 12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pl-PL" sz="1400" b="0" dirty="0">
                <a:solidFill>
                  <a:srgbClr val="585958"/>
                </a:solidFill>
                <a:latin typeface="Calibri Light"/>
              </a:rPr>
              <a:t>00-585 Warszawa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pl-PL" sz="1400" b="0" dirty="0">
                <a:solidFill>
                  <a:srgbClr val="585958"/>
                </a:solidFill>
                <a:latin typeface="Calibri Light"/>
              </a:rPr>
              <a:t>Phone: +48 22 334 98 00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pl-PL" sz="1400" b="0" dirty="0">
                <a:solidFill>
                  <a:srgbClr val="585958"/>
                </a:solidFill>
                <a:latin typeface="Calibri Light"/>
                <a:hlinkClick r:id="rId4"/>
              </a:rPr>
              <a:t>invest@paih.gov.pl</a:t>
            </a:r>
            <a:r>
              <a:rPr lang="pl-PL" sz="1400" b="0" dirty="0">
                <a:solidFill>
                  <a:srgbClr val="585958"/>
                </a:solidFill>
                <a:latin typeface="Calibri Light"/>
              </a:rPr>
              <a:t>	</a:t>
            </a:r>
          </a:p>
        </p:txBody>
      </p:sp>
      <p:pic>
        <p:nvPicPr>
          <p:cNvPr id="6146" name="Picture 2" descr="https://japan.trade.gov.pl/img/templates/mg/portal-promocji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81" y="2344698"/>
            <a:ext cx="1046971" cy="6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cp.soleckujawski.pl/uploads/pub/img_files/img_58/invest-in-poland-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t="7264" r="10288" b="10162"/>
          <a:stretch/>
        </p:blipFill>
        <p:spPr bwMode="auto">
          <a:xfrm>
            <a:off x="6460097" y="3149306"/>
            <a:ext cx="1248937" cy="11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39" y="2438219"/>
            <a:ext cx="13335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TL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32276"/>
            <a:ext cx="8229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2279650" y="1916113"/>
            <a:ext cx="746760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1" lang="pl-PL" altLang="pl-PL" sz="2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Dziękuję za uwagę</a:t>
            </a:r>
            <a:endParaRPr kumimoji="1" lang="en-GB" altLang="pl-PL" sz="2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2279650" y="3679825"/>
            <a:ext cx="7848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pl-PL" altLang="pl-PL" sz="1800" dirty="0"/>
              <a:t>00-585 Warszawa, ul. Bagatela 12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pl-PL" altLang="pl-PL" sz="1800" dirty="0"/>
              <a:t>tel. (+48 22) 334 98 00, fax (+48 22) 334 99 99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pl-PL" altLang="pl-PL" sz="1800" dirty="0"/>
              <a:t>e-mail: post@paiz.gov.pl</a:t>
            </a:r>
          </a:p>
        </p:txBody>
      </p:sp>
      <p:pic>
        <p:nvPicPr>
          <p:cNvPr id="133125" name="Picture 6" descr="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08276"/>
            <a:ext cx="2590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551384" y="3356992"/>
            <a:ext cx="6407356" cy="1080120"/>
          </a:xfrm>
        </p:spPr>
        <p:txBody>
          <a:bodyPr>
            <a:normAutofit/>
          </a:bodyPr>
          <a:lstStyle/>
          <a:p>
            <a:r>
              <a:rPr lang="pl-PL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Napływ inwestycji w 2016 roku oraz perspektywy na rok 2017 </a:t>
            </a:r>
            <a:r>
              <a:rPr lang="pl-PL" altLang="en-US" sz="2400" dirty="0" smtClean="0">
                <a:cs typeface="Arial" panose="020B0604020202020204" pitchFamily="34" charset="0"/>
                <a:sym typeface="Arial" panose="020B0604020202020204" pitchFamily="34" charset="0"/>
              </a:rPr>
              <a:t> w </a:t>
            </a:r>
            <a:r>
              <a:rPr lang="pl-PL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statystykach </a:t>
            </a:r>
            <a:r>
              <a:rPr lang="pl-PL" altLang="en-US" sz="2400" dirty="0" err="1" smtClean="0">
                <a:cs typeface="Arial" panose="020B0604020202020204" pitchFamily="34" charset="0"/>
                <a:sym typeface="Arial" panose="020B0604020202020204" pitchFamily="34" charset="0"/>
              </a:rPr>
              <a:t>PAIiH</a:t>
            </a:r>
            <a:r>
              <a:rPr lang="pl-PL" altLang="en-US" sz="2400" dirty="0" smtClean="0">
                <a:cs typeface="Arial" panose="020B0604020202020204" pitchFamily="34" charset="0"/>
                <a:sym typeface="Arial" panose="020B0604020202020204" pitchFamily="34" charset="0"/>
              </a:rPr>
              <a:t> SA</a:t>
            </a:r>
            <a:endParaRPr lang="pl-PL" altLang="en-US" sz="24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3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623392" y="4293096"/>
            <a:ext cx="6047316" cy="1100137"/>
          </a:xfrm>
        </p:spPr>
        <p:txBody>
          <a:bodyPr/>
          <a:lstStyle/>
          <a:p>
            <a:r>
              <a:rPr lang="pl-PL" dirty="0"/>
              <a:t>Project Manager</a:t>
            </a:r>
          </a:p>
          <a:p>
            <a:r>
              <a:rPr lang="pl-PL" dirty="0" err="1"/>
              <a:t>Foreign</a:t>
            </a:r>
            <a:r>
              <a:rPr lang="pl-PL" dirty="0"/>
              <a:t> Investment </a:t>
            </a:r>
            <a:r>
              <a:rPr lang="pl-PL" dirty="0" err="1"/>
              <a:t>Department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706" y="5704627"/>
            <a:ext cx="4392488" cy="11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800">
              <a:solidFill>
                <a:srgbClr val="000000"/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524001" y="1082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476" name="Rectangle 6"/>
          <p:cNvSpPr>
            <a:spLocks noChangeArrowheads="1"/>
          </p:cNvSpPr>
          <p:nvPr/>
        </p:nvSpPr>
        <p:spPr bwMode="auto">
          <a:xfrm>
            <a:off x="1524001" y="1082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477" name="Rectangle 8"/>
          <p:cNvSpPr>
            <a:spLocks noChangeArrowheads="1"/>
          </p:cNvSpPr>
          <p:nvPr/>
        </p:nvSpPr>
        <p:spPr bwMode="auto">
          <a:xfrm>
            <a:off x="5808664" y="5300664"/>
            <a:ext cx="440213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None/>
              <a:defRPr/>
            </a:pPr>
            <a:endParaRPr lang="en-US" altLang="pl-P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93864" y="1320807"/>
            <a:ext cx="43037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  <a:defRPr/>
            </a:pP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W 2015 roku przepływy BIZ na świecie wzrosły o 38%, głównie za sprawą M&amp;A, do poziomu 1,76 biliona USD, jest to najwyższy poziom od początku światowego kryzysu gospodarczego i finansowego z 2008 r.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  <a:defRPr/>
            </a:pP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W 2016 r. spodziewany jest znaczący spadek BIZ o nawet 10-15%, co odzwierciedla niepewną kondycję światowej gospodarki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  <a:defRPr/>
            </a:pP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Prognozy średnioterminowe przewidują ponowny wzrost przepływów BIZ już w 2017 r., zaś w 2018 r. ich poziom przekroczy 1,8 biliona USD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  <a:defRPr/>
            </a:pP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Projekty typu </a:t>
            </a:r>
            <a:r>
              <a:rPr lang="pl-PL" altLang="pl-PL" sz="1700" b="0" i="1" dirty="0" err="1">
                <a:solidFill>
                  <a:prstClr val="black"/>
                </a:solidFill>
                <a:latin typeface="Arial Unicode MS" panose="020B0604020202020204" pitchFamily="34" charset="-128"/>
              </a:rPr>
              <a:t>greenfield</a:t>
            </a: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 pozostały na wysokim poziomie stanowiąc 43,5%  wszystkich BIZ na świecie</a:t>
            </a:r>
            <a:endParaRPr lang="en-US" altLang="pl-PL" sz="800" dirty="0">
              <a:solidFill>
                <a:prstClr val="black"/>
              </a:solidFill>
              <a:ea typeface="MS Gothic" panose="020B0609070205080204" pitchFamily="49" charset="-128"/>
            </a:endParaRPr>
          </a:p>
        </p:txBody>
      </p:sp>
      <p:sp>
        <p:nvSpPr>
          <p:cNvPr id="105479" name="Text Box 6"/>
          <p:cNvSpPr txBox="1">
            <a:spLocks noChangeArrowheads="1"/>
          </p:cNvSpPr>
          <p:nvPr/>
        </p:nvSpPr>
        <p:spPr bwMode="auto">
          <a:xfrm>
            <a:off x="1614489" y="6550026"/>
            <a:ext cx="4105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pl-PL" altLang="pl-PL" sz="1000" b="0" i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Źródło:</a:t>
            </a:r>
            <a:r>
              <a:rPr lang="pl-PL" altLang="pl-PL" sz="1000" b="0" i="1" dirty="0">
                <a:solidFill>
                  <a:prstClr val="black"/>
                </a:solidFill>
                <a:ea typeface="MS Gothic" panose="020B0609070205080204" pitchFamily="49" charset="-128"/>
              </a:rPr>
              <a:t> UNCTAD, World investment report, czerwiec 2016</a:t>
            </a:r>
            <a:endParaRPr lang="pl-PL" altLang="pl-PL" sz="1000" b="0" i="1" dirty="0">
              <a:solidFill>
                <a:prstClr val="black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6186488" y="4889707"/>
            <a:ext cx="4134652" cy="1640515"/>
            <a:chOff x="4648986" y="4666623"/>
            <a:chExt cx="4134652" cy="1640515"/>
          </a:xfrm>
        </p:grpSpPr>
        <p:pic>
          <p:nvPicPr>
            <p:cNvPr id="105480" name="Picture 14" descr="redarr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4797425"/>
              <a:ext cx="2266950" cy="150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1" name="Picture 10" descr="8ebb842a8711cac07a9a887c690db3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986" y="4666623"/>
              <a:ext cx="2206625" cy="14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3" name="Text Box 7"/>
          <p:cNvSpPr txBox="1">
            <a:spLocks noChangeArrowheads="1"/>
          </p:cNvSpPr>
          <p:nvPr/>
        </p:nvSpPr>
        <p:spPr bwMode="auto">
          <a:xfrm>
            <a:off x="6186489" y="1320806"/>
            <a:ext cx="4213671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  <a:defRPr/>
            </a:pP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Przepływy BIZ do gospodarek rozwiniętych uległy podwojeniu i wyniosły 962 mld USD, co stanowi 55% globalnych inwestycji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  <a:defRPr/>
            </a:pP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Kraje rozwijające odnotowały </a:t>
            </a:r>
            <a:b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</a:b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dziewięcioprocentowy wzrost BIZ do rekordowego poziomu 765 mld USD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  <a:defRPr/>
            </a:pP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Obserwuje się wzrost zainteresowania inwestycjami </a:t>
            </a:r>
            <a:b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</a:b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w sektor </a:t>
            </a:r>
            <a:r>
              <a:rPr lang="pl-PL" altLang="pl-PL" sz="1700" b="0" dirty="0" smtClean="0">
                <a:solidFill>
                  <a:prstClr val="black"/>
                </a:solidFill>
                <a:latin typeface="Arial Unicode MS" panose="020B0604020202020204" pitchFamily="34" charset="-128"/>
              </a:rPr>
              <a:t>przetwórstwa przemysłowego</a:t>
            </a:r>
            <a:r>
              <a:rPr lang="pl-PL" altLang="pl-PL" sz="1700" b="0" dirty="0">
                <a:solidFill>
                  <a:prstClr val="black"/>
                </a:solidFill>
                <a:latin typeface="Arial Unicode MS" panose="020B0604020202020204" pitchFamily="34" charset="-128"/>
              </a:rPr>
              <a:t>, ICT oraz BSS.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96176" y="365136"/>
            <a:ext cx="7495824" cy="717023"/>
          </a:xfrm>
        </p:spPr>
        <p:txBody>
          <a:bodyPr/>
          <a:lstStyle/>
          <a:p>
            <a:r>
              <a:rPr lang="pl-PL" dirty="0"/>
              <a:t>Światowe przepływy Bezpośrednich Inwestycji Zagranicznych (BIZ) w 2015 r.</a:t>
            </a:r>
            <a:br>
              <a:rPr lang="pl-PL" dirty="0"/>
            </a:b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" y="6535738"/>
            <a:ext cx="5519936" cy="322263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5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Prostokąt 102"/>
          <p:cNvSpPr>
            <a:spLocks noChangeArrowheads="1"/>
          </p:cNvSpPr>
          <p:nvPr/>
        </p:nvSpPr>
        <p:spPr bwMode="auto">
          <a:xfrm>
            <a:off x="1859959" y="3869624"/>
            <a:ext cx="4460875" cy="5762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21999">
                <a:srgbClr val="CCECFF"/>
              </a:gs>
              <a:gs pos="81999">
                <a:srgbClr val="FF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1400" dirty="0">
                <a:solidFill>
                  <a:srgbClr val="0F243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MS PGothic" panose="020B0600070205080204" pitchFamily="34" charset="-128"/>
              </a:rPr>
              <a:t>1 745,1 mln EUR</a:t>
            </a:r>
            <a:r>
              <a:rPr lang="pl-PL" altLang="pl-PL" sz="1400" dirty="0">
                <a:solidFill>
                  <a:srgbClr val="0F243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MS PGothic" panose="020B0600070205080204" pitchFamily="34" charset="-128"/>
              </a:rPr>
              <a:t> nakładów inwestycyjnych</a:t>
            </a:r>
            <a:endParaRPr lang="pl-PL" altLang="en-US" sz="16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MS PGothic" panose="020B0600070205080204" pitchFamily="34" charset="-128"/>
            </a:endParaRPr>
          </a:p>
        </p:txBody>
      </p:sp>
      <p:sp>
        <p:nvSpPr>
          <p:cNvPr id="115716" name="Prostokąt 104"/>
          <p:cNvSpPr>
            <a:spLocks noChangeArrowheads="1"/>
          </p:cNvSpPr>
          <p:nvPr/>
        </p:nvSpPr>
        <p:spPr bwMode="auto">
          <a:xfrm>
            <a:off x="6582522" y="1064418"/>
            <a:ext cx="3721100" cy="79375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21999">
                <a:srgbClr val="CCECFF"/>
              </a:gs>
              <a:gs pos="81999">
                <a:srgbClr val="FF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1400" dirty="0">
                <a:solidFill>
                  <a:srgbClr val="0F243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MS PGothic" panose="020B0600070205080204" pitchFamily="34" charset="-128"/>
              </a:rPr>
              <a:t>16 047 </a:t>
            </a:r>
            <a:r>
              <a:rPr lang="pl-PL" altLang="pl-PL" sz="1400" dirty="0">
                <a:solidFill>
                  <a:srgbClr val="0F243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MS PGothic" panose="020B0600070205080204" pitchFamily="34" charset="-128"/>
              </a:rPr>
              <a:t>nowych miejsc pracy</a:t>
            </a:r>
            <a:endParaRPr lang="pl-PL" altLang="en-US" sz="16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MS PGothic" panose="020B0600070205080204" pitchFamily="34" charset="-128"/>
            </a:endParaRPr>
          </a:p>
        </p:txBody>
      </p:sp>
      <p:sp>
        <p:nvSpPr>
          <p:cNvPr id="115717" name="Prostokąt 99"/>
          <p:cNvSpPr>
            <a:spLocks noChangeArrowheads="1"/>
          </p:cNvSpPr>
          <p:nvPr/>
        </p:nvSpPr>
        <p:spPr bwMode="auto">
          <a:xfrm>
            <a:off x="2019300" y="1163639"/>
            <a:ext cx="3760788" cy="6492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21999">
                <a:srgbClr val="CCECFF"/>
              </a:gs>
              <a:gs pos="81999">
                <a:srgbClr val="FF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0F243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MS PGothic" panose="020B0600070205080204" pitchFamily="34" charset="-128"/>
              </a:rPr>
              <a:t>64 decyzje inwestycyjne</a:t>
            </a:r>
            <a:endParaRPr lang="pl-PL" altLang="pl-PL" sz="16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MS PGothic" panose="020B0600070205080204" pitchFamily="34" charset="-128"/>
            </a:endParaRPr>
          </a:p>
        </p:txBody>
      </p:sp>
      <p:cxnSp>
        <p:nvCxnSpPr>
          <p:cNvPr id="79" name="Łącznik prosty 78"/>
          <p:cNvCxnSpPr/>
          <p:nvPr/>
        </p:nvCxnSpPr>
        <p:spPr bwMode="auto">
          <a:xfrm>
            <a:off x="1703389" y="3860800"/>
            <a:ext cx="87137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0" name="Łącznik prosty 79"/>
          <p:cNvCxnSpPr/>
          <p:nvPr/>
        </p:nvCxnSpPr>
        <p:spPr bwMode="auto">
          <a:xfrm flipV="1">
            <a:off x="6024563" y="981076"/>
            <a:ext cx="0" cy="5616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Gwiazda 4-ramienna 100"/>
          <p:cNvSpPr/>
          <p:nvPr/>
        </p:nvSpPr>
        <p:spPr bwMode="auto">
          <a:xfrm>
            <a:off x="2063751" y="1268414"/>
            <a:ext cx="360363" cy="358775"/>
          </a:xfrm>
          <a:prstGeom prst="star4">
            <a:avLst/>
          </a:prstGeom>
          <a:solidFill>
            <a:srgbClr val="E2E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prstClr val="white"/>
              </a:solidFill>
            </a:endParaRPr>
          </a:p>
        </p:txBody>
      </p:sp>
      <p:sp>
        <p:nvSpPr>
          <p:cNvPr id="104" name="Gwiazda 4-ramienna 103"/>
          <p:cNvSpPr/>
          <p:nvPr/>
        </p:nvSpPr>
        <p:spPr bwMode="auto">
          <a:xfrm>
            <a:off x="1837357" y="3968834"/>
            <a:ext cx="360363" cy="358775"/>
          </a:xfrm>
          <a:prstGeom prst="star4">
            <a:avLst/>
          </a:prstGeom>
          <a:solidFill>
            <a:srgbClr val="E2E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prstClr val="white"/>
              </a:solidFill>
            </a:endParaRPr>
          </a:p>
        </p:txBody>
      </p:sp>
      <p:sp>
        <p:nvSpPr>
          <p:cNvPr id="106" name="Gwiazda 4-ramienna 105"/>
          <p:cNvSpPr/>
          <p:nvPr/>
        </p:nvSpPr>
        <p:spPr bwMode="auto">
          <a:xfrm>
            <a:off x="6593106" y="1293513"/>
            <a:ext cx="360363" cy="358775"/>
          </a:xfrm>
          <a:prstGeom prst="star4">
            <a:avLst/>
          </a:prstGeom>
          <a:solidFill>
            <a:srgbClr val="E2E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prstClr val="white"/>
              </a:solidFill>
            </a:endParaRPr>
          </a:p>
        </p:txBody>
      </p: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194893"/>
              </p:ext>
            </p:extLst>
          </p:nvPr>
        </p:nvGraphicFramePr>
        <p:xfrm>
          <a:off x="6069663" y="4426271"/>
          <a:ext cx="4556125" cy="245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733" name="AutoShape 62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15734" name="AutoShape 64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15737" name="pole tekstowe 22"/>
          <p:cNvSpPr>
            <a:spLocks noChangeArrowheads="1"/>
          </p:cNvSpPr>
          <p:nvPr/>
        </p:nvSpPr>
        <p:spPr bwMode="auto">
          <a:xfrm>
            <a:off x="6634614" y="4010662"/>
            <a:ext cx="3598863" cy="3397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21999">
                <a:srgbClr val="CCECFF"/>
              </a:gs>
              <a:gs pos="81999">
                <a:srgbClr val="FF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F243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Verdana" panose="020B0604030504040204" pitchFamily="34" charset="0"/>
              </a:rPr>
              <a:t>Główne kraje - inwestorzy</a:t>
            </a:r>
            <a:endParaRPr lang="pl-PL" altLang="en-US" sz="1400">
              <a:solidFill>
                <a:srgbClr val="0F243E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" name="Gwiazda 4-ramienna 70"/>
          <p:cNvSpPr/>
          <p:nvPr/>
        </p:nvSpPr>
        <p:spPr bwMode="auto">
          <a:xfrm>
            <a:off x="6686551" y="3981451"/>
            <a:ext cx="360363" cy="358775"/>
          </a:xfrm>
          <a:prstGeom prst="star4">
            <a:avLst/>
          </a:prstGeom>
          <a:solidFill>
            <a:srgbClr val="E2E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prstClr val="white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668752" y="1780520"/>
            <a:ext cx="2186252" cy="2017978"/>
            <a:chOff x="1115616" y="1660757"/>
            <a:chExt cx="2186252" cy="2017978"/>
          </a:xfrm>
        </p:grpSpPr>
        <p:grpSp>
          <p:nvGrpSpPr>
            <p:cNvPr id="66" name="Grupa 1"/>
            <p:cNvGrpSpPr>
              <a:grpSpLocks/>
            </p:cNvGrpSpPr>
            <p:nvPr/>
          </p:nvGrpSpPr>
          <p:grpSpPr bwMode="auto">
            <a:xfrm>
              <a:off x="1115616" y="1660757"/>
              <a:ext cx="2186252" cy="2017978"/>
              <a:chOff x="5724128" y="2276872"/>
              <a:chExt cx="3024336" cy="2664296"/>
            </a:xfrm>
          </p:grpSpPr>
          <p:sp>
            <p:nvSpPr>
              <p:cNvPr id="69" name="pole tekstowe 34"/>
              <p:cNvSpPr txBox="1">
                <a:spLocks noChangeArrowheads="1"/>
              </p:cNvSpPr>
              <p:nvPr/>
            </p:nvSpPr>
            <p:spPr bwMode="auto">
              <a:xfrm>
                <a:off x="7365802" y="4297364"/>
                <a:ext cx="217112" cy="365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r>
                  <a:rPr lang="pl-PL" altLang="pl-PL" sz="1200">
                    <a:solidFill>
                      <a:srgbClr val="FFFFFF"/>
                    </a:solidFill>
                    <a:latin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70" name="pole tekstowe 36"/>
              <p:cNvSpPr txBox="1">
                <a:spLocks noChangeArrowheads="1"/>
              </p:cNvSpPr>
              <p:nvPr/>
            </p:nvSpPr>
            <p:spPr bwMode="auto">
              <a:xfrm>
                <a:off x="6329757" y="3746690"/>
                <a:ext cx="217112" cy="365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r>
                  <a:rPr lang="pl-PL" altLang="pl-PL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72" name="Grupa 62"/>
              <p:cNvGrpSpPr>
                <a:grpSpLocks/>
              </p:cNvGrpSpPr>
              <p:nvPr/>
            </p:nvGrpSpPr>
            <p:grpSpPr bwMode="auto">
              <a:xfrm>
                <a:off x="5724128" y="2276872"/>
                <a:ext cx="3024336" cy="2664296"/>
                <a:chOff x="971550" y="1700213"/>
                <a:chExt cx="2520950" cy="2089150"/>
              </a:xfrm>
            </p:grpSpPr>
            <p:grpSp>
              <p:nvGrpSpPr>
                <p:cNvPr id="74" name="Grupa 109"/>
                <p:cNvGrpSpPr>
                  <a:grpSpLocks/>
                </p:cNvGrpSpPr>
                <p:nvPr/>
              </p:nvGrpSpPr>
              <p:grpSpPr bwMode="auto">
                <a:xfrm>
                  <a:off x="971550" y="1700213"/>
                  <a:ext cx="2520950" cy="2089150"/>
                  <a:chOff x="971600" y="1484784"/>
                  <a:chExt cx="2736304" cy="2232074"/>
                </a:xfrm>
              </p:grpSpPr>
              <p:grpSp>
                <p:nvGrpSpPr>
                  <p:cNvPr id="78" name="Grupa 17"/>
                  <p:cNvGrpSpPr>
                    <a:grpSpLocks/>
                  </p:cNvGrpSpPr>
                  <p:nvPr/>
                </p:nvGrpSpPr>
                <p:grpSpPr bwMode="auto">
                  <a:xfrm>
                    <a:off x="971600" y="1484784"/>
                    <a:ext cx="2736304" cy="2232074"/>
                    <a:chOff x="381000" y="1143000"/>
                    <a:chExt cx="3733800" cy="3048000"/>
                  </a:xfrm>
                </p:grpSpPr>
                <p:sp>
                  <p:nvSpPr>
                    <p:cNvPr id="90" name="Freeform 28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381000" y="1291860"/>
                      <a:ext cx="1117200" cy="1012974"/>
                    </a:xfrm>
                    <a:custGeom>
                      <a:avLst/>
                      <a:gdLst>
                        <a:gd name="T0" fmla="*/ 2147483647 w 1044"/>
                        <a:gd name="T1" fmla="*/ 2147483647 h 997"/>
                        <a:gd name="T2" fmla="*/ 2147483647 w 1044"/>
                        <a:gd name="T3" fmla="*/ 2147483647 h 997"/>
                        <a:gd name="T4" fmla="*/ 2147483647 w 1044"/>
                        <a:gd name="T5" fmla="*/ 2147483647 h 997"/>
                        <a:gd name="T6" fmla="*/ 2147483647 w 1044"/>
                        <a:gd name="T7" fmla="*/ 2147483647 h 997"/>
                        <a:gd name="T8" fmla="*/ 2147483647 w 1044"/>
                        <a:gd name="T9" fmla="*/ 2147483647 h 997"/>
                        <a:gd name="T10" fmla="*/ 2147483647 w 1044"/>
                        <a:gd name="T11" fmla="*/ 2147483647 h 997"/>
                        <a:gd name="T12" fmla="*/ 2147483647 w 1044"/>
                        <a:gd name="T13" fmla="*/ 2147483647 h 997"/>
                        <a:gd name="T14" fmla="*/ 2147483647 w 1044"/>
                        <a:gd name="T15" fmla="*/ 2147483647 h 997"/>
                        <a:gd name="T16" fmla="*/ 2147483647 w 1044"/>
                        <a:gd name="T17" fmla="*/ 2147483647 h 997"/>
                        <a:gd name="T18" fmla="*/ 2147483647 w 1044"/>
                        <a:gd name="T19" fmla="*/ 2147483647 h 997"/>
                        <a:gd name="T20" fmla="*/ 2147483647 w 1044"/>
                        <a:gd name="T21" fmla="*/ 2147483647 h 997"/>
                        <a:gd name="T22" fmla="*/ 2147483647 w 1044"/>
                        <a:gd name="T23" fmla="*/ 2147483647 h 997"/>
                        <a:gd name="T24" fmla="*/ 2147483647 w 1044"/>
                        <a:gd name="T25" fmla="*/ 2147483647 h 997"/>
                        <a:gd name="T26" fmla="*/ 2147483647 w 1044"/>
                        <a:gd name="T27" fmla="*/ 2147483647 h 997"/>
                        <a:gd name="T28" fmla="*/ 2147483647 w 1044"/>
                        <a:gd name="T29" fmla="*/ 2147483647 h 997"/>
                        <a:gd name="T30" fmla="*/ 2147483647 w 1044"/>
                        <a:gd name="T31" fmla="*/ 2147483647 h 997"/>
                        <a:gd name="T32" fmla="*/ 2147483647 w 1044"/>
                        <a:gd name="T33" fmla="*/ 2147483647 h 997"/>
                        <a:gd name="T34" fmla="*/ 2147483647 w 1044"/>
                        <a:gd name="T35" fmla="*/ 2147483647 h 997"/>
                        <a:gd name="T36" fmla="*/ 2147483647 w 1044"/>
                        <a:gd name="T37" fmla="*/ 2147483647 h 997"/>
                        <a:gd name="T38" fmla="*/ 2147483647 w 1044"/>
                        <a:gd name="T39" fmla="*/ 2147483647 h 997"/>
                        <a:gd name="T40" fmla="*/ 2147483647 w 1044"/>
                        <a:gd name="T41" fmla="*/ 2147483647 h 997"/>
                        <a:gd name="T42" fmla="*/ 2147483647 w 1044"/>
                        <a:gd name="T43" fmla="*/ 2147483647 h 997"/>
                        <a:gd name="T44" fmla="*/ 2147483647 w 1044"/>
                        <a:gd name="T45" fmla="*/ 2147483647 h 997"/>
                        <a:gd name="T46" fmla="*/ 2147483647 w 1044"/>
                        <a:gd name="T47" fmla="*/ 2147483647 h 997"/>
                        <a:gd name="T48" fmla="*/ 2147483647 w 1044"/>
                        <a:gd name="T49" fmla="*/ 2147483647 h 997"/>
                        <a:gd name="T50" fmla="*/ 2147483647 w 1044"/>
                        <a:gd name="T51" fmla="*/ 2147483647 h 997"/>
                        <a:gd name="T52" fmla="*/ 2147483647 w 1044"/>
                        <a:gd name="T53" fmla="*/ 2147483647 h 997"/>
                        <a:gd name="T54" fmla="*/ 2147483647 w 1044"/>
                        <a:gd name="T55" fmla="*/ 2147483647 h 997"/>
                        <a:gd name="T56" fmla="*/ 2147483647 w 1044"/>
                        <a:gd name="T57" fmla="*/ 2147483647 h 997"/>
                        <a:gd name="T58" fmla="*/ 2147483647 w 1044"/>
                        <a:gd name="T59" fmla="*/ 2147483647 h 997"/>
                        <a:gd name="T60" fmla="*/ 2147483647 w 1044"/>
                        <a:gd name="T61" fmla="*/ 2147483647 h 997"/>
                        <a:gd name="T62" fmla="*/ 2147483647 w 1044"/>
                        <a:gd name="T63" fmla="*/ 2147483647 h 997"/>
                        <a:gd name="T64" fmla="*/ 2147483647 w 1044"/>
                        <a:gd name="T65" fmla="*/ 2147483647 h 997"/>
                        <a:gd name="T66" fmla="*/ 2147483647 w 1044"/>
                        <a:gd name="T67" fmla="*/ 2147483647 h 997"/>
                        <a:gd name="T68" fmla="*/ 2147483647 w 1044"/>
                        <a:gd name="T69" fmla="*/ 2147483647 h 997"/>
                        <a:gd name="T70" fmla="*/ 2147483647 w 1044"/>
                        <a:gd name="T71" fmla="*/ 2147483647 h 997"/>
                        <a:gd name="T72" fmla="*/ 2147483647 w 1044"/>
                        <a:gd name="T73" fmla="*/ 2147483647 h 997"/>
                        <a:gd name="T74" fmla="*/ 2147483647 w 1044"/>
                        <a:gd name="T75" fmla="*/ 2147483647 h 997"/>
                        <a:gd name="T76" fmla="*/ 2147483647 w 1044"/>
                        <a:gd name="T77" fmla="*/ 2147483647 h 997"/>
                        <a:gd name="T78" fmla="*/ 2147483647 w 1044"/>
                        <a:gd name="T79" fmla="*/ 2147483647 h 997"/>
                        <a:gd name="T80" fmla="*/ 2147483647 w 1044"/>
                        <a:gd name="T81" fmla="*/ 2147483647 h 997"/>
                        <a:gd name="T82" fmla="*/ 2147483647 w 1044"/>
                        <a:gd name="T83" fmla="*/ 2147483647 h 997"/>
                        <a:gd name="T84" fmla="*/ 2147483647 w 1044"/>
                        <a:gd name="T85" fmla="*/ 2147483647 h 997"/>
                        <a:gd name="T86" fmla="*/ 2147483647 w 1044"/>
                        <a:gd name="T87" fmla="*/ 2147483647 h 997"/>
                        <a:gd name="T88" fmla="*/ 2147483647 w 1044"/>
                        <a:gd name="T89" fmla="*/ 2147483647 h 997"/>
                        <a:gd name="T90" fmla="*/ 2147483647 w 1044"/>
                        <a:gd name="T91" fmla="*/ 0 h 997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044"/>
                        <a:gd name="T139" fmla="*/ 0 h 997"/>
                        <a:gd name="T140" fmla="*/ 1044 w 1044"/>
                        <a:gd name="T141" fmla="*/ 997 h 997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044" h="997">
                          <a:moveTo>
                            <a:pt x="941" y="0"/>
                          </a:moveTo>
                          <a:cubicBezTo>
                            <a:pt x="944" y="4"/>
                            <a:pt x="946" y="7"/>
                            <a:pt x="947" y="10"/>
                          </a:cubicBezTo>
                          <a:cubicBezTo>
                            <a:pt x="949" y="13"/>
                            <a:pt x="949" y="17"/>
                            <a:pt x="951" y="20"/>
                          </a:cubicBezTo>
                          <a:cubicBezTo>
                            <a:pt x="956" y="30"/>
                            <a:pt x="965" y="37"/>
                            <a:pt x="970" y="47"/>
                          </a:cubicBezTo>
                          <a:cubicBezTo>
                            <a:pt x="972" y="54"/>
                            <a:pt x="976" y="67"/>
                            <a:pt x="976" y="67"/>
                          </a:cubicBezTo>
                          <a:cubicBezTo>
                            <a:pt x="977" y="90"/>
                            <a:pt x="977" y="111"/>
                            <a:pt x="979" y="134"/>
                          </a:cubicBezTo>
                          <a:cubicBezTo>
                            <a:pt x="981" y="156"/>
                            <a:pt x="975" y="152"/>
                            <a:pt x="954" y="158"/>
                          </a:cubicBezTo>
                          <a:cubicBezTo>
                            <a:pt x="943" y="193"/>
                            <a:pt x="954" y="223"/>
                            <a:pt x="964" y="255"/>
                          </a:cubicBezTo>
                          <a:cubicBezTo>
                            <a:pt x="964" y="261"/>
                            <a:pt x="964" y="269"/>
                            <a:pt x="967" y="275"/>
                          </a:cubicBezTo>
                          <a:cubicBezTo>
                            <a:pt x="968" y="279"/>
                            <a:pt x="971" y="281"/>
                            <a:pt x="973" y="285"/>
                          </a:cubicBezTo>
                          <a:cubicBezTo>
                            <a:pt x="985" y="319"/>
                            <a:pt x="981" y="327"/>
                            <a:pt x="1021" y="335"/>
                          </a:cubicBezTo>
                          <a:cubicBezTo>
                            <a:pt x="1044" y="359"/>
                            <a:pt x="1023" y="354"/>
                            <a:pt x="989" y="359"/>
                          </a:cubicBezTo>
                          <a:cubicBezTo>
                            <a:pt x="994" y="374"/>
                            <a:pt x="1009" y="377"/>
                            <a:pt x="1024" y="382"/>
                          </a:cubicBezTo>
                          <a:cubicBezTo>
                            <a:pt x="1031" y="407"/>
                            <a:pt x="1014" y="413"/>
                            <a:pt x="992" y="416"/>
                          </a:cubicBezTo>
                          <a:cubicBezTo>
                            <a:pt x="981" y="435"/>
                            <a:pt x="995" y="459"/>
                            <a:pt x="973" y="466"/>
                          </a:cubicBezTo>
                          <a:cubicBezTo>
                            <a:pt x="958" y="490"/>
                            <a:pt x="945" y="521"/>
                            <a:pt x="922" y="537"/>
                          </a:cubicBezTo>
                          <a:cubicBezTo>
                            <a:pt x="900" y="553"/>
                            <a:pt x="862" y="551"/>
                            <a:pt x="836" y="556"/>
                          </a:cubicBezTo>
                          <a:cubicBezTo>
                            <a:pt x="807" y="589"/>
                            <a:pt x="873" y="623"/>
                            <a:pt x="897" y="627"/>
                          </a:cubicBezTo>
                          <a:cubicBezTo>
                            <a:pt x="897" y="630"/>
                            <a:pt x="897" y="635"/>
                            <a:pt x="900" y="637"/>
                          </a:cubicBezTo>
                          <a:cubicBezTo>
                            <a:pt x="902" y="640"/>
                            <a:pt x="908" y="637"/>
                            <a:pt x="909" y="641"/>
                          </a:cubicBezTo>
                          <a:cubicBezTo>
                            <a:pt x="915" y="662"/>
                            <a:pt x="906" y="661"/>
                            <a:pt x="893" y="664"/>
                          </a:cubicBezTo>
                          <a:cubicBezTo>
                            <a:pt x="886" y="671"/>
                            <a:pt x="898" y="703"/>
                            <a:pt x="890" y="707"/>
                          </a:cubicBezTo>
                          <a:cubicBezTo>
                            <a:pt x="883" y="711"/>
                            <a:pt x="857" y="692"/>
                            <a:pt x="849" y="691"/>
                          </a:cubicBezTo>
                          <a:cubicBezTo>
                            <a:pt x="846" y="693"/>
                            <a:pt x="841" y="694"/>
                            <a:pt x="839" y="697"/>
                          </a:cubicBezTo>
                          <a:cubicBezTo>
                            <a:pt x="836" y="701"/>
                            <a:pt x="836" y="708"/>
                            <a:pt x="832" y="711"/>
                          </a:cubicBezTo>
                          <a:cubicBezTo>
                            <a:pt x="827" y="715"/>
                            <a:pt x="813" y="717"/>
                            <a:pt x="813" y="717"/>
                          </a:cubicBezTo>
                          <a:cubicBezTo>
                            <a:pt x="799" y="727"/>
                            <a:pt x="794" y="743"/>
                            <a:pt x="781" y="755"/>
                          </a:cubicBezTo>
                          <a:cubicBezTo>
                            <a:pt x="763" y="772"/>
                            <a:pt x="739" y="781"/>
                            <a:pt x="717" y="791"/>
                          </a:cubicBezTo>
                          <a:cubicBezTo>
                            <a:pt x="682" y="786"/>
                            <a:pt x="690" y="781"/>
                            <a:pt x="666" y="764"/>
                          </a:cubicBezTo>
                          <a:cubicBezTo>
                            <a:pt x="663" y="753"/>
                            <a:pt x="659" y="749"/>
                            <a:pt x="650" y="741"/>
                          </a:cubicBezTo>
                          <a:cubicBezTo>
                            <a:pt x="636" y="742"/>
                            <a:pt x="622" y="740"/>
                            <a:pt x="608" y="744"/>
                          </a:cubicBezTo>
                          <a:cubicBezTo>
                            <a:pt x="602" y="746"/>
                            <a:pt x="602" y="760"/>
                            <a:pt x="599" y="764"/>
                          </a:cubicBezTo>
                          <a:cubicBezTo>
                            <a:pt x="594" y="771"/>
                            <a:pt x="587" y="777"/>
                            <a:pt x="580" y="781"/>
                          </a:cubicBezTo>
                          <a:cubicBezTo>
                            <a:pt x="564" y="793"/>
                            <a:pt x="545" y="795"/>
                            <a:pt x="526" y="798"/>
                          </a:cubicBezTo>
                          <a:cubicBezTo>
                            <a:pt x="504" y="794"/>
                            <a:pt x="493" y="791"/>
                            <a:pt x="472" y="794"/>
                          </a:cubicBezTo>
                          <a:cubicBezTo>
                            <a:pt x="459" y="799"/>
                            <a:pt x="449" y="805"/>
                            <a:pt x="436" y="808"/>
                          </a:cubicBezTo>
                          <a:cubicBezTo>
                            <a:pt x="418" y="821"/>
                            <a:pt x="430" y="829"/>
                            <a:pt x="417" y="848"/>
                          </a:cubicBezTo>
                          <a:cubicBezTo>
                            <a:pt x="407" y="863"/>
                            <a:pt x="383" y="854"/>
                            <a:pt x="366" y="855"/>
                          </a:cubicBezTo>
                          <a:cubicBezTo>
                            <a:pt x="333" y="854"/>
                            <a:pt x="307" y="846"/>
                            <a:pt x="276" y="852"/>
                          </a:cubicBezTo>
                          <a:cubicBezTo>
                            <a:pt x="273" y="865"/>
                            <a:pt x="273" y="882"/>
                            <a:pt x="264" y="892"/>
                          </a:cubicBezTo>
                          <a:cubicBezTo>
                            <a:pt x="253" y="903"/>
                            <a:pt x="239" y="910"/>
                            <a:pt x="229" y="922"/>
                          </a:cubicBezTo>
                          <a:cubicBezTo>
                            <a:pt x="221" y="946"/>
                            <a:pt x="222" y="952"/>
                            <a:pt x="203" y="965"/>
                          </a:cubicBezTo>
                          <a:cubicBezTo>
                            <a:pt x="183" y="963"/>
                            <a:pt x="186" y="980"/>
                            <a:pt x="172" y="997"/>
                          </a:cubicBezTo>
                          <a:cubicBezTo>
                            <a:pt x="166" y="995"/>
                            <a:pt x="140" y="989"/>
                            <a:pt x="134" y="986"/>
                          </a:cubicBezTo>
                          <a:cubicBezTo>
                            <a:pt x="126" y="982"/>
                            <a:pt x="107" y="966"/>
                            <a:pt x="102" y="960"/>
                          </a:cubicBezTo>
                          <a:cubicBezTo>
                            <a:pt x="85" y="939"/>
                            <a:pt x="85" y="940"/>
                            <a:pt x="67" y="931"/>
                          </a:cubicBezTo>
                          <a:cubicBezTo>
                            <a:pt x="51" y="908"/>
                            <a:pt x="35" y="901"/>
                            <a:pt x="11" y="893"/>
                          </a:cubicBezTo>
                          <a:cubicBezTo>
                            <a:pt x="0" y="878"/>
                            <a:pt x="8" y="857"/>
                            <a:pt x="2" y="838"/>
                          </a:cubicBezTo>
                          <a:cubicBezTo>
                            <a:pt x="8" y="810"/>
                            <a:pt x="0" y="804"/>
                            <a:pt x="27" y="794"/>
                          </a:cubicBezTo>
                          <a:cubicBezTo>
                            <a:pt x="39" y="784"/>
                            <a:pt x="30" y="771"/>
                            <a:pt x="46" y="769"/>
                          </a:cubicBezTo>
                          <a:cubicBezTo>
                            <a:pt x="54" y="759"/>
                            <a:pt x="81" y="766"/>
                            <a:pt x="88" y="755"/>
                          </a:cubicBezTo>
                          <a:cubicBezTo>
                            <a:pt x="96" y="729"/>
                            <a:pt x="88" y="698"/>
                            <a:pt x="103" y="675"/>
                          </a:cubicBezTo>
                          <a:cubicBezTo>
                            <a:pt x="107" y="662"/>
                            <a:pt x="105" y="649"/>
                            <a:pt x="109" y="636"/>
                          </a:cubicBezTo>
                          <a:cubicBezTo>
                            <a:pt x="112" y="623"/>
                            <a:pt x="104" y="606"/>
                            <a:pt x="106" y="597"/>
                          </a:cubicBezTo>
                          <a:cubicBezTo>
                            <a:pt x="107" y="587"/>
                            <a:pt x="120" y="590"/>
                            <a:pt x="117" y="577"/>
                          </a:cubicBezTo>
                          <a:cubicBezTo>
                            <a:pt x="116" y="559"/>
                            <a:pt x="59" y="547"/>
                            <a:pt x="84" y="516"/>
                          </a:cubicBezTo>
                          <a:cubicBezTo>
                            <a:pt x="83" y="508"/>
                            <a:pt x="79" y="503"/>
                            <a:pt x="79" y="503"/>
                          </a:cubicBezTo>
                          <a:cubicBezTo>
                            <a:pt x="78" y="481"/>
                            <a:pt x="76" y="451"/>
                            <a:pt x="75" y="429"/>
                          </a:cubicBezTo>
                          <a:cubicBezTo>
                            <a:pt x="74" y="421"/>
                            <a:pt x="76" y="414"/>
                            <a:pt x="75" y="406"/>
                          </a:cubicBezTo>
                          <a:cubicBezTo>
                            <a:pt x="74" y="402"/>
                            <a:pt x="79" y="394"/>
                            <a:pt x="82" y="393"/>
                          </a:cubicBezTo>
                          <a:cubicBezTo>
                            <a:pt x="89" y="390"/>
                            <a:pt x="112" y="405"/>
                            <a:pt x="120" y="406"/>
                          </a:cubicBezTo>
                          <a:cubicBezTo>
                            <a:pt x="124" y="410"/>
                            <a:pt x="125" y="418"/>
                            <a:pt x="130" y="423"/>
                          </a:cubicBezTo>
                          <a:cubicBezTo>
                            <a:pt x="135" y="428"/>
                            <a:pt x="149" y="436"/>
                            <a:pt x="149" y="436"/>
                          </a:cubicBezTo>
                          <a:cubicBezTo>
                            <a:pt x="166" y="435"/>
                            <a:pt x="170" y="429"/>
                            <a:pt x="178" y="413"/>
                          </a:cubicBezTo>
                          <a:cubicBezTo>
                            <a:pt x="184" y="400"/>
                            <a:pt x="204" y="397"/>
                            <a:pt x="206" y="382"/>
                          </a:cubicBezTo>
                          <a:cubicBezTo>
                            <a:pt x="208" y="373"/>
                            <a:pt x="212" y="355"/>
                            <a:pt x="212" y="355"/>
                          </a:cubicBezTo>
                          <a:cubicBezTo>
                            <a:pt x="212" y="349"/>
                            <a:pt x="192" y="360"/>
                            <a:pt x="187" y="355"/>
                          </a:cubicBezTo>
                          <a:cubicBezTo>
                            <a:pt x="181" y="350"/>
                            <a:pt x="187" y="325"/>
                            <a:pt x="178" y="325"/>
                          </a:cubicBezTo>
                          <a:cubicBezTo>
                            <a:pt x="167" y="321"/>
                            <a:pt x="152" y="348"/>
                            <a:pt x="135" y="352"/>
                          </a:cubicBezTo>
                          <a:cubicBezTo>
                            <a:pt x="118" y="356"/>
                            <a:pt x="84" y="360"/>
                            <a:pt x="74" y="349"/>
                          </a:cubicBezTo>
                          <a:cubicBezTo>
                            <a:pt x="63" y="345"/>
                            <a:pt x="49" y="315"/>
                            <a:pt x="72" y="288"/>
                          </a:cubicBezTo>
                          <a:cubicBezTo>
                            <a:pt x="73" y="287"/>
                            <a:pt x="131" y="283"/>
                            <a:pt x="132" y="283"/>
                          </a:cubicBezTo>
                          <a:cubicBezTo>
                            <a:pt x="138" y="279"/>
                            <a:pt x="166" y="269"/>
                            <a:pt x="171" y="265"/>
                          </a:cubicBezTo>
                          <a:cubicBezTo>
                            <a:pt x="192" y="247"/>
                            <a:pt x="163" y="292"/>
                            <a:pt x="194" y="285"/>
                          </a:cubicBezTo>
                          <a:cubicBezTo>
                            <a:pt x="210" y="268"/>
                            <a:pt x="210" y="251"/>
                            <a:pt x="235" y="248"/>
                          </a:cubicBezTo>
                          <a:cubicBezTo>
                            <a:pt x="253" y="234"/>
                            <a:pt x="256" y="232"/>
                            <a:pt x="283" y="228"/>
                          </a:cubicBezTo>
                          <a:cubicBezTo>
                            <a:pt x="289" y="227"/>
                            <a:pt x="321" y="222"/>
                            <a:pt x="321" y="222"/>
                          </a:cubicBezTo>
                          <a:cubicBezTo>
                            <a:pt x="342" y="214"/>
                            <a:pt x="360" y="212"/>
                            <a:pt x="382" y="208"/>
                          </a:cubicBezTo>
                          <a:cubicBezTo>
                            <a:pt x="414" y="183"/>
                            <a:pt x="413" y="181"/>
                            <a:pt x="456" y="178"/>
                          </a:cubicBezTo>
                          <a:cubicBezTo>
                            <a:pt x="488" y="172"/>
                            <a:pt x="525" y="171"/>
                            <a:pt x="558" y="167"/>
                          </a:cubicBezTo>
                          <a:cubicBezTo>
                            <a:pt x="575" y="166"/>
                            <a:pt x="605" y="151"/>
                            <a:pt x="605" y="151"/>
                          </a:cubicBezTo>
                          <a:cubicBezTo>
                            <a:pt x="627" y="146"/>
                            <a:pt x="653" y="141"/>
                            <a:pt x="673" y="134"/>
                          </a:cubicBezTo>
                          <a:cubicBezTo>
                            <a:pt x="689" y="129"/>
                            <a:pt x="691" y="139"/>
                            <a:pt x="708" y="136"/>
                          </a:cubicBezTo>
                          <a:cubicBezTo>
                            <a:pt x="711" y="134"/>
                            <a:pt x="728" y="125"/>
                            <a:pt x="732" y="124"/>
                          </a:cubicBezTo>
                          <a:cubicBezTo>
                            <a:pt x="735" y="122"/>
                            <a:pt x="744" y="123"/>
                            <a:pt x="747" y="121"/>
                          </a:cubicBezTo>
                          <a:cubicBezTo>
                            <a:pt x="756" y="116"/>
                            <a:pt x="754" y="120"/>
                            <a:pt x="762" y="114"/>
                          </a:cubicBezTo>
                          <a:cubicBezTo>
                            <a:pt x="771" y="106"/>
                            <a:pt x="782" y="103"/>
                            <a:pt x="794" y="98"/>
                          </a:cubicBezTo>
                          <a:cubicBezTo>
                            <a:pt x="798" y="93"/>
                            <a:pt x="805" y="90"/>
                            <a:pt x="810" y="84"/>
                          </a:cubicBezTo>
                          <a:cubicBezTo>
                            <a:pt x="812" y="82"/>
                            <a:pt x="811" y="77"/>
                            <a:pt x="813" y="74"/>
                          </a:cubicBezTo>
                          <a:cubicBezTo>
                            <a:pt x="822" y="61"/>
                            <a:pt x="846" y="34"/>
                            <a:pt x="861" y="28"/>
                          </a:cubicBezTo>
                          <a:cubicBezTo>
                            <a:pt x="874" y="14"/>
                            <a:pt x="891" y="15"/>
                            <a:pt x="909" y="10"/>
                          </a:cubicBezTo>
                          <a:cubicBezTo>
                            <a:pt x="923" y="0"/>
                            <a:pt x="926" y="5"/>
                            <a:pt x="941" y="0"/>
                          </a:cubicBez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1" name="Freeform 29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2146300" y="1306513"/>
                      <a:ext cx="1343025" cy="768350"/>
                    </a:xfrm>
                    <a:custGeom>
                      <a:avLst/>
                      <a:gdLst>
                        <a:gd name="T0" fmla="*/ 2147483646 w 1624"/>
                        <a:gd name="T1" fmla="*/ 2147483646 h 931"/>
                        <a:gd name="T2" fmla="*/ 2147483646 w 1624"/>
                        <a:gd name="T3" fmla="*/ 2147483646 h 931"/>
                        <a:gd name="T4" fmla="*/ 2147483646 w 1624"/>
                        <a:gd name="T5" fmla="*/ 2147483646 h 931"/>
                        <a:gd name="T6" fmla="*/ 2147483646 w 1624"/>
                        <a:gd name="T7" fmla="*/ 2147483646 h 931"/>
                        <a:gd name="T8" fmla="*/ 2147483646 w 1624"/>
                        <a:gd name="T9" fmla="*/ 2147483646 h 931"/>
                        <a:gd name="T10" fmla="*/ 2147483646 w 1624"/>
                        <a:gd name="T11" fmla="*/ 2147483646 h 931"/>
                        <a:gd name="T12" fmla="*/ 2147483646 w 1624"/>
                        <a:gd name="T13" fmla="*/ 2147483646 h 931"/>
                        <a:gd name="T14" fmla="*/ 2147483646 w 1624"/>
                        <a:gd name="T15" fmla="*/ 2147483646 h 931"/>
                        <a:gd name="T16" fmla="*/ 2147483646 w 1624"/>
                        <a:gd name="T17" fmla="*/ 2147483646 h 931"/>
                        <a:gd name="T18" fmla="*/ 2147483646 w 1624"/>
                        <a:gd name="T19" fmla="*/ 2147483646 h 931"/>
                        <a:gd name="T20" fmla="*/ 2147483646 w 1624"/>
                        <a:gd name="T21" fmla="*/ 2147483646 h 931"/>
                        <a:gd name="T22" fmla="*/ 2147483646 w 1624"/>
                        <a:gd name="T23" fmla="*/ 2147483646 h 931"/>
                        <a:gd name="T24" fmla="*/ 2147483646 w 1624"/>
                        <a:gd name="T25" fmla="*/ 2147483646 h 931"/>
                        <a:gd name="T26" fmla="*/ 2147483646 w 1624"/>
                        <a:gd name="T27" fmla="*/ 2147483646 h 931"/>
                        <a:gd name="T28" fmla="*/ 2147483646 w 1624"/>
                        <a:gd name="T29" fmla="*/ 2147483646 h 931"/>
                        <a:gd name="T30" fmla="*/ 2147483646 w 1624"/>
                        <a:gd name="T31" fmla="*/ 2147483646 h 931"/>
                        <a:gd name="T32" fmla="*/ 2147483646 w 1624"/>
                        <a:gd name="T33" fmla="*/ 2147483646 h 931"/>
                        <a:gd name="T34" fmla="*/ 2147483646 w 1624"/>
                        <a:gd name="T35" fmla="*/ 2147483646 h 931"/>
                        <a:gd name="T36" fmla="*/ 2147483646 w 1624"/>
                        <a:gd name="T37" fmla="*/ 2147483646 h 931"/>
                        <a:gd name="T38" fmla="*/ 2147483646 w 1624"/>
                        <a:gd name="T39" fmla="*/ 2147483646 h 931"/>
                        <a:gd name="T40" fmla="*/ 2147483646 w 1624"/>
                        <a:gd name="T41" fmla="*/ 2147483646 h 931"/>
                        <a:gd name="T42" fmla="*/ 2147483646 w 1624"/>
                        <a:gd name="T43" fmla="*/ 2147483646 h 931"/>
                        <a:gd name="T44" fmla="*/ 2147483646 w 1624"/>
                        <a:gd name="T45" fmla="*/ 2147483646 h 931"/>
                        <a:gd name="T46" fmla="*/ 2147483646 w 1624"/>
                        <a:gd name="T47" fmla="*/ 2147483646 h 931"/>
                        <a:gd name="T48" fmla="*/ 2147483646 w 1624"/>
                        <a:gd name="T49" fmla="*/ 2147483646 h 931"/>
                        <a:gd name="T50" fmla="*/ 2147483646 w 1624"/>
                        <a:gd name="T51" fmla="*/ 2147483646 h 931"/>
                        <a:gd name="T52" fmla="*/ 2147483646 w 1624"/>
                        <a:gd name="T53" fmla="*/ 2147483646 h 931"/>
                        <a:gd name="T54" fmla="*/ 2147483646 w 1624"/>
                        <a:gd name="T55" fmla="*/ 2147483646 h 931"/>
                        <a:gd name="T56" fmla="*/ 2147483646 w 1624"/>
                        <a:gd name="T57" fmla="*/ 2147483646 h 931"/>
                        <a:gd name="T58" fmla="*/ 2147483646 w 1624"/>
                        <a:gd name="T59" fmla="*/ 2147483646 h 931"/>
                        <a:gd name="T60" fmla="*/ 2147483646 w 1624"/>
                        <a:gd name="T61" fmla="*/ 2147483646 h 931"/>
                        <a:gd name="T62" fmla="*/ 2147483646 w 1624"/>
                        <a:gd name="T63" fmla="*/ 2147483646 h 931"/>
                        <a:gd name="T64" fmla="*/ 2147483646 w 1624"/>
                        <a:gd name="T65" fmla="*/ 2147483646 h 931"/>
                        <a:gd name="T66" fmla="*/ 2147483646 w 1624"/>
                        <a:gd name="T67" fmla="*/ 2147483646 h 931"/>
                        <a:gd name="T68" fmla="*/ 2147483646 w 1624"/>
                        <a:gd name="T69" fmla="*/ 2147483646 h 931"/>
                        <a:gd name="T70" fmla="*/ 2147483646 w 1624"/>
                        <a:gd name="T71" fmla="*/ 2147483646 h 931"/>
                        <a:gd name="T72" fmla="*/ 2147483646 w 1624"/>
                        <a:gd name="T73" fmla="*/ 2147483646 h 931"/>
                        <a:gd name="T74" fmla="*/ 2147483646 w 1624"/>
                        <a:gd name="T75" fmla="*/ 2147483646 h 931"/>
                        <a:gd name="T76" fmla="*/ 2147483646 w 1624"/>
                        <a:gd name="T77" fmla="*/ 2147483646 h 931"/>
                        <a:gd name="T78" fmla="*/ 2147483646 w 1624"/>
                        <a:gd name="T79" fmla="*/ 2147483646 h 931"/>
                        <a:gd name="T80" fmla="*/ 2147483646 w 1624"/>
                        <a:gd name="T81" fmla="*/ 2147483646 h 931"/>
                        <a:gd name="T82" fmla="*/ 2147483646 w 1624"/>
                        <a:gd name="T83" fmla="*/ 2147483646 h 931"/>
                        <a:gd name="T84" fmla="*/ 2147483646 w 1624"/>
                        <a:gd name="T85" fmla="*/ 2147483646 h 931"/>
                        <a:gd name="T86" fmla="*/ 2147483646 w 1624"/>
                        <a:gd name="T87" fmla="*/ 2147483646 h 931"/>
                        <a:gd name="T88" fmla="*/ 2147483646 w 1624"/>
                        <a:gd name="T89" fmla="*/ 2147483646 h 931"/>
                        <a:gd name="T90" fmla="*/ 2147483646 w 1624"/>
                        <a:gd name="T91" fmla="*/ 2147483646 h 931"/>
                        <a:gd name="T92" fmla="*/ 2147483646 w 1624"/>
                        <a:gd name="T93" fmla="*/ 2147483646 h 931"/>
                        <a:gd name="T94" fmla="*/ 2147483646 w 1624"/>
                        <a:gd name="T95" fmla="*/ 2147483646 h 931"/>
                        <a:gd name="T96" fmla="*/ 2147483646 w 1624"/>
                        <a:gd name="T97" fmla="*/ 2147483646 h 931"/>
                        <a:gd name="T98" fmla="*/ 2147483646 w 1624"/>
                        <a:gd name="T99" fmla="*/ 2147483646 h 931"/>
                        <a:gd name="T100" fmla="*/ 2147483646 w 1624"/>
                        <a:gd name="T101" fmla="*/ 2147483646 h 931"/>
                        <a:gd name="T102" fmla="*/ 2147483646 w 1624"/>
                        <a:gd name="T103" fmla="*/ 2147483646 h 931"/>
                        <a:gd name="T104" fmla="*/ 2147483646 w 1624"/>
                        <a:gd name="T105" fmla="*/ 2147483646 h 931"/>
                        <a:gd name="T106" fmla="*/ 2147483646 w 1624"/>
                        <a:gd name="T107" fmla="*/ 2147483646 h 931"/>
                        <a:gd name="T108" fmla="*/ 2147483646 w 1624"/>
                        <a:gd name="T109" fmla="*/ 2147483646 h 931"/>
                        <a:gd name="T110" fmla="*/ 2147483646 w 1624"/>
                        <a:gd name="T111" fmla="*/ 2147483646 h 931"/>
                        <a:gd name="T112" fmla="*/ 2147483646 w 1624"/>
                        <a:gd name="T113" fmla="*/ 2147483646 h 931"/>
                        <a:gd name="T114" fmla="*/ 2147483646 w 1624"/>
                        <a:gd name="T115" fmla="*/ 2147483646 h 931"/>
                        <a:gd name="T116" fmla="*/ 2147483646 w 1624"/>
                        <a:gd name="T117" fmla="*/ 2147483646 h 931"/>
                        <a:gd name="T118" fmla="*/ 2147483646 w 1624"/>
                        <a:gd name="T119" fmla="*/ 2147483646 h 931"/>
                        <a:gd name="T120" fmla="*/ 2147483646 w 1624"/>
                        <a:gd name="T121" fmla="*/ 2147483646 h 931"/>
                        <a:gd name="T122" fmla="*/ 2147483646 w 1624"/>
                        <a:gd name="T123" fmla="*/ 2147483646 h 931"/>
                        <a:gd name="T124" fmla="*/ 2147483646 w 1624"/>
                        <a:gd name="T125" fmla="*/ 2147483646 h 931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1624"/>
                        <a:gd name="T190" fmla="*/ 0 h 931"/>
                        <a:gd name="T191" fmla="*/ 1624 w 1624"/>
                        <a:gd name="T192" fmla="*/ 931 h 931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1624" h="931">
                          <a:moveTo>
                            <a:pt x="261" y="68"/>
                          </a:moveTo>
                          <a:cubicBezTo>
                            <a:pt x="277" y="55"/>
                            <a:pt x="257" y="41"/>
                            <a:pt x="284" y="37"/>
                          </a:cubicBezTo>
                          <a:cubicBezTo>
                            <a:pt x="311" y="33"/>
                            <a:pt x="373" y="42"/>
                            <a:pt x="421" y="46"/>
                          </a:cubicBezTo>
                          <a:cubicBezTo>
                            <a:pt x="482" y="53"/>
                            <a:pt x="507" y="61"/>
                            <a:pt x="575" y="64"/>
                          </a:cubicBezTo>
                          <a:cubicBezTo>
                            <a:pt x="637" y="69"/>
                            <a:pt x="710" y="69"/>
                            <a:pt x="784" y="73"/>
                          </a:cubicBezTo>
                          <a:cubicBezTo>
                            <a:pt x="858" y="77"/>
                            <a:pt x="939" y="90"/>
                            <a:pt x="1021" y="91"/>
                          </a:cubicBezTo>
                          <a:cubicBezTo>
                            <a:pt x="1078" y="104"/>
                            <a:pt x="1220" y="86"/>
                            <a:pt x="1275" y="82"/>
                          </a:cubicBezTo>
                          <a:cubicBezTo>
                            <a:pt x="1332" y="78"/>
                            <a:pt x="1310" y="90"/>
                            <a:pt x="1366" y="82"/>
                          </a:cubicBezTo>
                          <a:cubicBezTo>
                            <a:pt x="1384" y="0"/>
                            <a:pt x="1412" y="57"/>
                            <a:pt x="1448" y="55"/>
                          </a:cubicBezTo>
                          <a:cubicBezTo>
                            <a:pt x="1476" y="55"/>
                            <a:pt x="1576" y="17"/>
                            <a:pt x="1600" y="23"/>
                          </a:cubicBezTo>
                          <a:cubicBezTo>
                            <a:pt x="1624" y="29"/>
                            <a:pt x="1595" y="78"/>
                            <a:pt x="1593" y="93"/>
                          </a:cubicBezTo>
                          <a:cubicBezTo>
                            <a:pt x="1592" y="100"/>
                            <a:pt x="1594" y="108"/>
                            <a:pt x="1589" y="113"/>
                          </a:cubicBezTo>
                          <a:cubicBezTo>
                            <a:pt x="1584" y="118"/>
                            <a:pt x="1549" y="131"/>
                            <a:pt x="1539" y="134"/>
                          </a:cubicBezTo>
                          <a:cubicBezTo>
                            <a:pt x="1531" y="139"/>
                            <a:pt x="1521" y="139"/>
                            <a:pt x="1514" y="146"/>
                          </a:cubicBezTo>
                          <a:cubicBezTo>
                            <a:pt x="1510" y="150"/>
                            <a:pt x="1510" y="158"/>
                            <a:pt x="1506" y="163"/>
                          </a:cubicBezTo>
                          <a:cubicBezTo>
                            <a:pt x="1500" y="170"/>
                            <a:pt x="1491" y="174"/>
                            <a:pt x="1485" y="180"/>
                          </a:cubicBezTo>
                          <a:cubicBezTo>
                            <a:pt x="1479" y="205"/>
                            <a:pt x="1486" y="212"/>
                            <a:pt x="1506" y="225"/>
                          </a:cubicBezTo>
                          <a:cubicBezTo>
                            <a:pt x="1516" y="266"/>
                            <a:pt x="1501" y="225"/>
                            <a:pt x="1523" y="246"/>
                          </a:cubicBezTo>
                          <a:cubicBezTo>
                            <a:pt x="1536" y="258"/>
                            <a:pt x="1527" y="278"/>
                            <a:pt x="1556" y="287"/>
                          </a:cubicBezTo>
                          <a:cubicBezTo>
                            <a:pt x="1566" y="304"/>
                            <a:pt x="1582" y="311"/>
                            <a:pt x="1593" y="328"/>
                          </a:cubicBezTo>
                          <a:cubicBezTo>
                            <a:pt x="1598" y="343"/>
                            <a:pt x="1605" y="356"/>
                            <a:pt x="1610" y="370"/>
                          </a:cubicBezTo>
                          <a:cubicBezTo>
                            <a:pt x="1605" y="418"/>
                            <a:pt x="1603" y="435"/>
                            <a:pt x="1564" y="461"/>
                          </a:cubicBezTo>
                          <a:cubicBezTo>
                            <a:pt x="1560" y="473"/>
                            <a:pt x="1536" y="494"/>
                            <a:pt x="1523" y="498"/>
                          </a:cubicBezTo>
                          <a:cubicBezTo>
                            <a:pt x="1504" y="515"/>
                            <a:pt x="1442" y="536"/>
                            <a:pt x="1415" y="544"/>
                          </a:cubicBezTo>
                          <a:cubicBezTo>
                            <a:pt x="1403" y="562"/>
                            <a:pt x="1378" y="570"/>
                            <a:pt x="1361" y="585"/>
                          </a:cubicBezTo>
                          <a:cubicBezTo>
                            <a:pt x="1347" y="598"/>
                            <a:pt x="1333" y="628"/>
                            <a:pt x="1312" y="631"/>
                          </a:cubicBezTo>
                          <a:cubicBezTo>
                            <a:pt x="1294" y="633"/>
                            <a:pt x="1276" y="634"/>
                            <a:pt x="1258" y="635"/>
                          </a:cubicBezTo>
                          <a:cubicBezTo>
                            <a:pt x="1252" y="643"/>
                            <a:pt x="1249" y="655"/>
                            <a:pt x="1241" y="660"/>
                          </a:cubicBezTo>
                          <a:cubicBezTo>
                            <a:pt x="1233" y="665"/>
                            <a:pt x="1216" y="676"/>
                            <a:pt x="1216" y="676"/>
                          </a:cubicBezTo>
                          <a:cubicBezTo>
                            <a:pt x="1150" y="669"/>
                            <a:pt x="1114" y="669"/>
                            <a:pt x="1039" y="672"/>
                          </a:cubicBezTo>
                          <a:cubicBezTo>
                            <a:pt x="1013" y="674"/>
                            <a:pt x="1004" y="698"/>
                            <a:pt x="989" y="722"/>
                          </a:cubicBezTo>
                          <a:cubicBezTo>
                            <a:pt x="982" y="772"/>
                            <a:pt x="937" y="736"/>
                            <a:pt x="890" y="742"/>
                          </a:cubicBezTo>
                          <a:cubicBezTo>
                            <a:pt x="862" y="761"/>
                            <a:pt x="835" y="764"/>
                            <a:pt x="803" y="775"/>
                          </a:cubicBezTo>
                          <a:cubicBezTo>
                            <a:pt x="773" y="805"/>
                            <a:pt x="728" y="798"/>
                            <a:pt x="687" y="800"/>
                          </a:cubicBezTo>
                          <a:cubicBezTo>
                            <a:pt x="665" y="814"/>
                            <a:pt x="655" y="831"/>
                            <a:pt x="628" y="839"/>
                          </a:cubicBezTo>
                          <a:cubicBezTo>
                            <a:pt x="591" y="834"/>
                            <a:pt x="578" y="840"/>
                            <a:pt x="550" y="862"/>
                          </a:cubicBezTo>
                          <a:cubicBezTo>
                            <a:pt x="544" y="931"/>
                            <a:pt x="528" y="902"/>
                            <a:pt x="463" y="908"/>
                          </a:cubicBezTo>
                          <a:cubicBezTo>
                            <a:pt x="412" y="906"/>
                            <a:pt x="389" y="908"/>
                            <a:pt x="348" y="895"/>
                          </a:cubicBezTo>
                          <a:cubicBezTo>
                            <a:pt x="328" y="877"/>
                            <a:pt x="333" y="874"/>
                            <a:pt x="302" y="879"/>
                          </a:cubicBezTo>
                          <a:cubicBezTo>
                            <a:pt x="300" y="885"/>
                            <a:pt x="298" y="901"/>
                            <a:pt x="285" y="895"/>
                          </a:cubicBezTo>
                          <a:cubicBezTo>
                            <a:pt x="276" y="891"/>
                            <a:pt x="280" y="873"/>
                            <a:pt x="273" y="866"/>
                          </a:cubicBezTo>
                          <a:cubicBezTo>
                            <a:pt x="265" y="858"/>
                            <a:pt x="244" y="846"/>
                            <a:pt x="244" y="846"/>
                          </a:cubicBezTo>
                          <a:cubicBezTo>
                            <a:pt x="237" y="834"/>
                            <a:pt x="235" y="834"/>
                            <a:pt x="232" y="821"/>
                          </a:cubicBezTo>
                          <a:cubicBezTo>
                            <a:pt x="230" y="814"/>
                            <a:pt x="233" y="805"/>
                            <a:pt x="228" y="800"/>
                          </a:cubicBezTo>
                          <a:cubicBezTo>
                            <a:pt x="227" y="799"/>
                            <a:pt x="197" y="790"/>
                            <a:pt x="190" y="788"/>
                          </a:cubicBezTo>
                          <a:cubicBezTo>
                            <a:pt x="182" y="785"/>
                            <a:pt x="165" y="780"/>
                            <a:pt x="165" y="780"/>
                          </a:cubicBezTo>
                          <a:cubicBezTo>
                            <a:pt x="141" y="754"/>
                            <a:pt x="107" y="754"/>
                            <a:pt x="74" y="751"/>
                          </a:cubicBezTo>
                          <a:cubicBezTo>
                            <a:pt x="40" y="737"/>
                            <a:pt x="37" y="687"/>
                            <a:pt x="12" y="664"/>
                          </a:cubicBezTo>
                          <a:cubicBezTo>
                            <a:pt x="0" y="625"/>
                            <a:pt x="8" y="602"/>
                            <a:pt x="33" y="577"/>
                          </a:cubicBezTo>
                          <a:cubicBezTo>
                            <a:pt x="37" y="563"/>
                            <a:pt x="15" y="540"/>
                            <a:pt x="20" y="527"/>
                          </a:cubicBezTo>
                          <a:cubicBezTo>
                            <a:pt x="24" y="514"/>
                            <a:pt x="49" y="504"/>
                            <a:pt x="62" y="502"/>
                          </a:cubicBezTo>
                          <a:cubicBezTo>
                            <a:pt x="102" y="496"/>
                            <a:pt x="41" y="472"/>
                            <a:pt x="84" y="467"/>
                          </a:cubicBezTo>
                          <a:cubicBezTo>
                            <a:pt x="108" y="451"/>
                            <a:pt x="170" y="467"/>
                            <a:pt x="190" y="444"/>
                          </a:cubicBezTo>
                          <a:cubicBezTo>
                            <a:pt x="186" y="416"/>
                            <a:pt x="187" y="407"/>
                            <a:pt x="161" y="399"/>
                          </a:cubicBezTo>
                          <a:cubicBezTo>
                            <a:pt x="155" y="389"/>
                            <a:pt x="111" y="354"/>
                            <a:pt x="99" y="349"/>
                          </a:cubicBezTo>
                          <a:cubicBezTo>
                            <a:pt x="89" y="345"/>
                            <a:pt x="77" y="344"/>
                            <a:pt x="66" y="341"/>
                          </a:cubicBezTo>
                          <a:cubicBezTo>
                            <a:pt x="52" y="332"/>
                            <a:pt x="42" y="332"/>
                            <a:pt x="37" y="316"/>
                          </a:cubicBezTo>
                          <a:cubicBezTo>
                            <a:pt x="64" y="283"/>
                            <a:pt x="30" y="305"/>
                            <a:pt x="52" y="271"/>
                          </a:cubicBezTo>
                          <a:cubicBezTo>
                            <a:pt x="55" y="266"/>
                            <a:pt x="76" y="208"/>
                            <a:pt x="79" y="204"/>
                          </a:cubicBezTo>
                          <a:cubicBezTo>
                            <a:pt x="104" y="172"/>
                            <a:pt x="99" y="182"/>
                            <a:pt x="128" y="167"/>
                          </a:cubicBezTo>
                          <a:cubicBezTo>
                            <a:pt x="140" y="155"/>
                            <a:pt x="137" y="146"/>
                            <a:pt x="148" y="135"/>
                          </a:cubicBezTo>
                          <a:cubicBezTo>
                            <a:pt x="159" y="124"/>
                            <a:pt x="175" y="112"/>
                            <a:pt x="194" y="101"/>
                          </a:cubicBezTo>
                          <a:cubicBezTo>
                            <a:pt x="201" y="79"/>
                            <a:pt x="261" y="92"/>
                            <a:pt x="261" y="68"/>
                          </a:cubicBez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2" name="Freeform 30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3007358" y="1319024"/>
                      <a:ext cx="940504" cy="1264596"/>
                    </a:xfrm>
                    <a:custGeom>
                      <a:avLst/>
                      <a:gdLst>
                        <a:gd name="T0" fmla="*/ 2147483646 w 1140"/>
                        <a:gd name="T1" fmla="*/ 0 h 1532"/>
                        <a:gd name="T2" fmla="*/ 2147483646 w 1140"/>
                        <a:gd name="T3" fmla="*/ 2147483646 h 1532"/>
                        <a:gd name="T4" fmla="*/ 2147483646 w 1140"/>
                        <a:gd name="T5" fmla="*/ 2147483646 h 1532"/>
                        <a:gd name="T6" fmla="*/ 2147483646 w 1140"/>
                        <a:gd name="T7" fmla="*/ 2147483646 h 1532"/>
                        <a:gd name="T8" fmla="*/ 2147483646 w 1140"/>
                        <a:gd name="T9" fmla="*/ 2147483646 h 1532"/>
                        <a:gd name="T10" fmla="*/ 2147483646 w 1140"/>
                        <a:gd name="T11" fmla="*/ 2147483646 h 1532"/>
                        <a:gd name="T12" fmla="*/ 2147483646 w 1140"/>
                        <a:gd name="T13" fmla="*/ 2147483646 h 1532"/>
                        <a:gd name="T14" fmla="*/ 2147483646 w 1140"/>
                        <a:gd name="T15" fmla="*/ 2147483646 h 1532"/>
                        <a:gd name="T16" fmla="*/ 2147483646 w 1140"/>
                        <a:gd name="T17" fmla="*/ 2147483646 h 1532"/>
                        <a:gd name="T18" fmla="*/ 2147483646 w 1140"/>
                        <a:gd name="T19" fmla="*/ 2147483646 h 1532"/>
                        <a:gd name="T20" fmla="*/ 2147483646 w 1140"/>
                        <a:gd name="T21" fmla="*/ 2147483646 h 1532"/>
                        <a:gd name="T22" fmla="*/ 2147483646 w 1140"/>
                        <a:gd name="T23" fmla="*/ 2147483646 h 1532"/>
                        <a:gd name="T24" fmla="*/ 2147483646 w 1140"/>
                        <a:gd name="T25" fmla="*/ 2147483646 h 1532"/>
                        <a:gd name="T26" fmla="*/ 2147483646 w 1140"/>
                        <a:gd name="T27" fmla="*/ 2147483646 h 1532"/>
                        <a:gd name="T28" fmla="*/ 2147483646 w 1140"/>
                        <a:gd name="T29" fmla="*/ 2147483646 h 1532"/>
                        <a:gd name="T30" fmla="*/ 2147483646 w 1140"/>
                        <a:gd name="T31" fmla="*/ 2147483646 h 1532"/>
                        <a:gd name="T32" fmla="*/ 2147483646 w 1140"/>
                        <a:gd name="T33" fmla="*/ 2147483646 h 1532"/>
                        <a:gd name="T34" fmla="*/ 2147483646 w 1140"/>
                        <a:gd name="T35" fmla="*/ 2147483646 h 1532"/>
                        <a:gd name="T36" fmla="*/ 2147483646 w 1140"/>
                        <a:gd name="T37" fmla="*/ 2147483646 h 1532"/>
                        <a:gd name="T38" fmla="*/ 2147483646 w 1140"/>
                        <a:gd name="T39" fmla="*/ 2147483646 h 1532"/>
                        <a:gd name="T40" fmla="*/ 2147483646 w 1140"/>
                        <a:gd name="T41" fmla="*/ 2147483646 h 1532"/>
                        <a:gd name="T42" fmla="*/ 2147483646 w 1140"/>
                        <a:gd name="T43" fmla="*/ 2147483646 h 1532"/>
                        <a:gd name="T44" fmla="*/ 2147483646 w 1140"/>
                        <a:gd name="T45" fmla="*/ 2147483646 h 1532"/>
                        <a:gd name="T46" fmla="*/ 2147483646 w 1140"/>
                        <a:gd name="T47" fmla="*/ 2147483646 h 1532"/>
                        <a:gd name="T48" fmla="*/ 2147483646 w 1140"/>
                        <a:gd name="T49" fmla="*/ 2147483646 h 1532"/>
                        <a:gd name="T50" fmla="*/ 2147483646 w 1140"/>
                        <a:gd name="T51" fmla="*/ 2147483646 h 1532"/>
                        <a:gd name="T52" fmla="*/ 2147483646 w 1140"/>
                        <a:gd name="T53" fmla="*/ 2147483646 h 1532"/>
                        <a:gd name="T54" fmla="*/ 2147483646 w 1140"/>
                        <a:gd name="T55" fmla="*/ 2147483646 h 1532"/>
                        <a:gd name="T56" fmla="*/ 2147483646 w 1140"/>
                        <a:gd name="T57" fmla="*/ 2147483646 h 1532"/>
                        <a:gd name="T58" fmla="*/ 2147483646 w 1140"/>
                        <a:gd name="T59" fmla="*/ 2147483646 h 1532"/>
                        <a:gd name="T60" fmla="*/ 2147483646 w 1140"/>
                        <a:gd name="T61" fmla="*/ 2147483646 h 1532"/>
                        <a:gd name="T62" fmla="*/ 2147483646 w 1140"/>
                        <a:gd name="T63" fmla="*/ 2147483646 h 1532"/>
                        <a:gd name="T64" fmla="*/ 2147483646 w 1140"/>
                        <a:gd name="T65" fmla="*/ 2147483646 h 1532"/>
                        <a:gd name="T66" fmla="*/ 2147483646 w 1140"/>
                        <a:gd name="T67" fmla="*/ 2147483646 h 153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1140"/>
                        <a:gd name="T103" fmla="*/ 0 h 1532"/>
                        <a:gd name="T104" fmla="*/ 1140 w 1140"/>
                        <a:gd name="T105" fmla="*/ 1532 h 153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1140" h="1532">
                          <a:moveTo>
                            <a:pt x="496" y="64"/>
                          </a:moveTo>
                          <a:cubicBezTo>
                            <a:pt x="490" y="46"/>
                            <a:pt x="481" y="10"/>
                            <a:pt x="496" y="0"/>
                          </a:cubicBezTo>
                          <a:cubicBezTo>
                            <a:pt x="523" y="3"/>
                            <a:pt x="562" y="34"/>
                            <a:pt x="588" y="40"/>
                          </a:cubicBezTo>
                          <a:cubicBezTo>
                            <a:pt x="592" y="41"/>
                            <a:pt x="589" y="49"/>
                            <a:pt x="592" y="52"/>
                          </a:cubicBezTo>
                          <a:cubicBezTo>
                            <a:pt x="599" y="59"/>
                            <a:pt x="642" y="63"/>
                            <a:pt x="652" y="68"/>
                          </a:cubicBezTo>
                          <a:cubicBezTo>
                            <a:pt x="674" y="79"/>
                            <a:pt x="701" y="103"/>
                            <a:pt x="724" y="108"/>
                          </a:cubicBezTo>
                          <a:cubicBezTo>
                            <a:pt x="742" y="117"/>
                            <a:pt x="750" y="128"/>
                            <a:pt x="764" y="140"/>
                          </a:cubicBezTo>
                          <a:cubicBezTo>
                            <a:pt x="786" y="160"/>
                            <a:pt x="818" y="148"/>
                            <a:pt x="832" y="176"/>
                          </a:cubicBezTo>
                          <a:cubicBezTo>
                            <a:pt x="835" y="200"/>
                            <a:pt x="839" y="232"/>
                            <a:pt x="852" y="252"/>
                          </a:cubicBezTo>
                          <a:cubicBezTo>
                            <a:pt x="857" y="274"/>
                            <a:pt x="841" y="295"/>
                            <a:pt x="848" y="316"/>
                          </a:cubicBezTo>
                          <a:cubicBezTo>
                            <a:pt x="851" y="326"/>
                            <a:pt x="853" y="337"/>
                            <a:pt x="856" y="348"/>
                          </a:cubicBezTo>
                          <a:cubicBezTo>
                            <a:pt x="857" y="353"/>
                            <a:pt x="888" y="360"/>
                            <a:pt x="888" y="360"/>
                          </a:cubicBezTo>
                          <a:cubicBezTo>
                            <a:pt x="893" y="416"/>
                            <a:pt x="898" y="467"/>
                            <a:pt x="932" y="512"/>
                          </a:cubicBezTo>
                          <a:cubicBezTo>
                            <a:pt x="942" y="542"/>
                            <a:pt x="934" y="573"/>
                            <a:pt x="952" y="600"/>
                          </a:cubicBezTo>
                          <a:cubicBezTo>
                            <a:pt x="954" y="615"/>
                            <a:pt x="981" y="629"/>
                            <a:pt x="988" y="644"/>
                          </a:cubicBezTo>
                          <a:cubicBezTo>
                            <a:pt x="1000" y="667"/>
                            <a:pt x="991" y="689"/>
                            <a:pt x="1008" y="708"/>
                          </a:cubicBezTo>
                          <a:cubicBezTo>
                            <a:pt x="1042" y="746"/>
                            <a:pt x="1008" y="722"/>
                            <a:pt x="1036" y="740"/>
                          </a:cubicBezTo>
                          <a:cubicBezTo>
                            <a:pt x="1044" y="753"/>
                            <a:pt x="1079" y="763"/>
                            <a:pt x="1084" y="772"/>
                          </a:cubicBezTo>
                          <a:cubicBezTo>
                            <a:pt x="1093" y="782"/>
                            <a:pt x="1084" y="785"/>
                            <a:pt x="1088" y="800"/>
                          </a:cubicBezTo>
                          <a:cubicBezTo>
                            <a:pt x="1096" y="824"/>
                            <a:pt x="1094" y="843"/>
                            <a:pt x="1108" y="864"/>
                          </a:cubicBezTo>
                          <a:cubicBezTo>
                            <a:pt x="1109" y="906"/>
                            <a:pt x="1124" y="1039"/>
                            <a:pt x="1140" y="1088"/>
                          </a:cubicBezTo>
                          <a:cubicBezTo>
                            <a:pt x="1115" y="1096"/>
                            <a:pt x="1070" y="1143"/>
                            <a:pt x="1052" y="1156"/>
                          </a:cubicBezTo>
                          <a:cubicBezTo>
                            <a:pt x="1011" y="1187"/>
                            <a:pt x="1033" y="1177"/>
                            <a:pt x="988" y="1188"/>
                          </a:cubicBezTo>
                          <a:cubicBezTo>
                            <a:pt x="963" y="1205"/>
                            <a:pt x="932" y="1235"/>
                            <a:pt x="904" y="1244"/>
                          </a:cubicBezTo>
                          <a:cubicBezTo>
                            <a:pt x="891" y="1255"/>
                            <a:pt x="878" y="1267"/>
                            <a:pt x="864" y="1276"/>
                          </a:cubicBezTo>
                          <a:cubicBezTo>
                            <a:pt x="842" y="1290"/>
                            <a:pt x="835" y="1302"/>
                            <a:pt x="820" y="1324"/>
                          </a:cubicBezTo>
                          <a:cubicBezTo>
                            <a:pt x="813" y="1350"/>
                            <a:pt x="818" y="1364"/>
                            <a:pt x="792" y="1368"/>
                          </a:cubicBezTo>
                          <a:cubicBezTo>
                            <a:pt x="778" y="1416"/>
                            <a:pt x="768" y="1434"/>
                            <a:pt x="720" y="1448"/>
                          </a:cubicBezTo>
                          <a:cubicBezTo>
                            <a:pt x="716" y="1482"/>
                            <a:pt x="713" y="1503"/>
                            <a:pt x="680" y="1520"/>
                          </a:cubicBezTo>
                          <a:cubicBezTo>
                            <a:pt x="651" y="1519"/>
                            <a:pt x="525" y="1532"/>
                            <a:pt x="508" y="1480"/>
                          </a:cubicBezTo>
                          <a:cubicBezTo>
                            <a:pt x="512" y="1460"/>
                            <a:pt x="512" y="1451"/>
                            <a:pt x="532" y="1444"/>
                          </a:cubicBezTo>
                          <a:cubicBezTo>
                            <a:pt x="555" y="1421"/>
                            <a:pt x="557" y="1401"/>
                            <a:pt x="564" y="1372"/>
                          </a:cubicBezTo>
                          <a:cubicBezTo>
                            <a:pt x="566" y="1364"/>
                            <a:pt x="572" y="1348"/>
                            <a:pt x="572" y="1348"/>
                          </a:cubicBezTo>
                          <a:cubicBezTo>
                            <a:pt x="566" y="1323"/>
                            <a:pt x="551" y="1322"/>
                            <a:pt x="528" y="1316"/>
                          </a:cubicBezTo>
                          <a:cubicBezTo>
                            <a:pt x="500" y="1298"/>
                            <a:pt x="513" y="1303"/>
                            <a:pt x="492" y="1296"/>
                          </a:cubicBezTo>
                          <a:cubicBezTo>
                            <a:pt x="481" y="1262"/>
                            <a:pt x="466" y="1217"/>
                            <a:pt x="428" y="1204"/>
                          </a:cubicBezTo>
                          <a:cubicBezTo>
                            <a:pt x="401" y="1163"/>
                            <a:pt x="424" y="1138"/>
                            <a:pt x="396" y="1096"/>
                          </a:cubicBezTo>
                          <a:cubicBezTo>
                            <a:pt x="367" y="1106"/>
                            <a:pt x="387" y="1071"/>
                            <a:pt x="368" y="1084"/>
                          </a:cubicBezTo>
                          <a:cubicBezTo>
                            <a:pt x="339" y="1065"/>
                            <a:pt x="356" y="1061"/>
                            <a:pt x="344" y="1024"/>
                          </a:cubicBezTo>
                          <a:cubicBezTo>
                            <a:pt x="341" y="1014"/>
                            <a:pt x="311" y="1024"/>
                            <a:pt x="308" y="1024"/>
                          </a:cubicBezTo>
                          <a:cubicBezTo>
                            <a:pt x="262" y="1032"/>
                            <a:pt x="265" y="1020"/>
                            <a:pt x="204" y="1016"/>
                          </a:cubicBezTo>
                          <a:cubicBezTo>
                            <a:pt x="199" y="1002"/>
                            <a:pt x="203" y="985"/>
                            <a:pt x="196" y="972"/>
                          </a:cubicBezTo>
                          <a:cubicBezTo>
                            <a:pt x="189" y="958"/>
                            <a:pt x="173" y="949"/>
                            <a:pt x="164" y="936"/>
                          </a:cubicBezTo>
                          <a:cubicBezTo>
                            <a:pt x="169" y="903"/>
                            <a:pt x="170" y="906"/>
                            <a:pt x="148" y="888"/>
                          </a:cubicBezTo>
                          <a:cubicBezTo>
                            <a:pt x="144" y="884"/>
                            <a:pt x="141" y="877"/>
                            <a:pt x="136" y="876"/>
                          </a:cubicBezTo>
                          <a:cubicBezTo>
                            <a:pt x="115" y="871"/>
                            <a:pt x="72" y="868"/>
                            <a:pt x="72" y="868"/>
                          </a:cubicBezTo>
                          <a:cubicBezTo>
                            <a:pt x="66" y="844"/>
                            <a:pt x="67" y="820"/>
                            <a:pt x="60" y="796"/>
                          </a:cubicBezTo>
                          <a:cubicBezTo>
                            <a:pt x="56" y="783"/>
                            <a:pt x="40" y="760"/>
                            <a:pt x="40" y="760"/>
                          </a:cubicBezTo>
                          <a:cubicBezTo>
                            <a:pt x="50" y="718"/>
                            <a:pt x="42" y="682"/>
                            <a:pt x="0" y="668"/>
                          </a:cubicBezTo>
                          <a:cubicBezTo>
                            <a:pt x="6" y="650"/>
                            <a:pt x="16" y="648"/>
                            <a:pt x="32" y="640"/>
                          </a:cubicBezTo>
                          <a:cubicBezTo>
                            <a:pt x="59" y="642"/>
                            <a:pt x="102" y="648"/>
                            <a:pt x="132" y="640"/>
                          </a:cubicBezTo>
                          <a:cubicBezTo>
                            <a:pt x="145" y="637"/>
                            <a:pt x="156" y="628"/>
                            <a:pt x="168" y="624"/>
                          </a:cubicBezTo>
                          <a:cubicBezTo>
                            <a:pt x="172" y="623"/>
                            <a:pt x="180" y="620"/>
                            <a:pt x="180" y="620"/>
                          </a:cubicBezTo>
                          <a:cubicBezTo>
                            <a:pt x="196" y="596"/>
                            <a:pt x="228" y="569"/>
                            <a:pt x="256" y="564"/>
                          </a:cubicBezTo>
                          <a:cubicBezTo>
                            <a:pt x="263" y="559"/>
                            <a:pt x="282" y="582"/>
                            <a:pt x="288" y="576"/>
                          </a:cubicBezTo>
                          <a:cubicBezTo>
                            <a:pt x="291" y="573"/>
                            <a:pt x="289" y="567"/>
                            <a:pt x="292" y="564"/>
                          </a:cubicBezTo>
                          <a:cubicBezTo>
                            <a:pt x="295" y="560"/>
                            <a:pt x="300" y="559"/>
                            <a:pt x="304" y="556"/>
                          </a:cubicBezTo>
                          <a:cubicBezTo>
                            <a:pt x="316" y="539"/>
                            <a:pt x="336" y="515"/>
                            <a:pt x="356" y="508"/>
                          </a:cubicBezTo>
                          <a:cubicBezTo>
                            <a:pt x="377" y="487"/>
                            <a:pt x="399" y="479"/>
                            <a:pt x="428" y="472"/>
                          </a:cubicBezTo>
                          <a:cubicBezTo>
                            <a:pt x="435" y="467"/>
                            <a:pt x="447" y="467"/>
                            <a:pt x="452" y="460"/>
                          </a:cubicBezTo>
                          <a:cubicBezTo>
                            <a:pt x="470" y="434"/>
                            <a:pt x="453" y="437"/>
                            <a:pt x="484" y="416"/>
                          </a:cubicBezTo>
                          <a:cubicBezTo>
                            <a:pt x="487" y="408"/>
                            <a:pt x="487" y="399"/>
                            <a:pt x="492" y="392"/>
                          </a:cubicBezTo>
                          <a:cubicBezTo>
                            <a:pt x="495" y="388"/>
                            <a:pt x="498" y="384"/>
                            <a:pt x="500" y="380"/>
                          </a:cubicBezTo>
                          <a:cubicBezTo>
                            <a:pt x="503" y="372"/>
                            <a:pt x="505" y="364"/>
                            <a:pt x="508" y="356"/>
                          </a:cubicBezTo>
                          <a:cubicBezTo>
                            <a:pt x="509" y="352"/>
                            <a:pt x="512" y="344"/>
                            <a:pt x="512" y="344"/>
                          </a:cubicBezTo>
                          <a:cubicBezTo>
                            <a:pt x="503" y="290"/>
                            <a:pt x="396" y="236"/>
                            <a:pt x="392" y="196"/>
                          </a:cubicBezTo>
                          <a:cubicBezTo>
                            <a:pt x="384" y="184"/>
                            <a:pt x="400" y="168"/>
                            <a:pt x="392" y="156"/>
                          </a:cubicBezTo>
                          <a:cubicBezTo>
                            <a:pt x="414" y="123"/>
                            <a:pt x="453" y="113"/>
                            <a:pt x="484" y="92"/>
                          </a:cubicBezTo>
                          <a:cubicBezTo>
                            <a:pt x="496" y="75"/>
                            <a:pt x="500" y="60"/>
                            <a:pt x="500" y="40"/>
                          </a:cubicBezTo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3" name="Freeform 31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2162640" y="1840101"/>
                      <a:ext cx="1350439" cy="1303433"/>
                    </a:xfrm>
                    <a:custGeom>
                      <a:avLst/>
                      <a:gdLst>
                        <a:gd name="T0" fmla="*/ 2147483647 w 1637"/>
                        <a:gd name="T1" fmla="*/ 2147483647 h 1577"/>
                        <a:gd name="T2" fmla="*/ 2147483647 w 1637"/>
                        <a:gd name="T3" fmla="*/ 2147483647 h 1577"/>
                        <a:gd name="T4" fmla="*/ 2147483647 w 1637"/>
                        <a:gd name="T5" fmla="*/ 2147483647 h 1577"/>
                        <a:gd name="T6" fmla="*/ 2147483647 w 1637"/>
                        <a:gd name="T7" fmla="*/ 2147483647 h 1577"/>
                        <a:gd name="T8" fmla="*/ 2147483647 w 1637"/>
                        <a:gd name="T9" fmla="*/ 2147483647 h 1577"/>
                        <a:gd name="T10" fmla="*/ 2147483647 w 1637"/>
                        <a:gd name="T11" fmla="*/ 2147483647 h 1577"/>
                        <a:gd name="T12" fmla="*/ 2147483647 w 1637"/>
                        <a:gd name="T13" fmla="*/ 0 h 1577"/>
                        <a:gd name="T14" fmla="*/ 2147483647 w 1637"/>
                        <a:gd name="T15" fmla="*/ 2147483647 h 1577"/>
                        <a:gd name="T16" fmla="*/ 2147483647 w 1637"/>
                        <a:gd name="T17" fmla="*/ 2147483647 h 1577"/>
                        <a:gd name="T18" fmla="*/ 2147483647 w 1637"/>
                        <a:gd name="T19" fmla="*/ 2147483647 h 1577"/>
                        <a:gd name="T20" fmla="*/ 2147483647 w 1637"/>
                        <a:gd name="T21" fmla="*/ 2147483647 h 1577"/>
                        <a:gd name="T22" fmla="*/ 2147483647 w 1637"/>
                        <a:gd name="T23" fmla="*/ 2147483647 h 1577"/>
                        <a:gd name="T24" fmla="*/ 2147483647 w 1637"/>
                        <a:gd name="T25" fmla="*/ 2147483647 h 1577"/>
                        <a:gd name="T26" fmla="*/ 2147483647 w 1637"/>
                        <a:gd name="T27" fmla="*/ 2147483647 h 1577"/>
                        <a:gd name="T28" fmla="*/ 2147483647 w 1637"/>
                        <a:gd name="T29" fmla="*/ 2147483647 h 1577"/>
                        <a:gd name="T30" fmla="*/ 2147483647 w 1637"/>
                        <a:gd name="T31" fmla="*/ 2147483647 h 1577"/>
                        <a:gd name="T32" fmla="*/ 2147483647 w 1637"/>
                        <a:gd name="T33" fmla="*/ 2147483647 h 1577"/>
                        <a:gd name="T34" fmla="*/ 2147483647 w 1637"/>
                        <a:gd name="T35" fmla="*/ 2147483647 h 1577"/>
                        <a:gd name="T36" fmla="*/ 2147483647 w 1637"/>
                        <a:gd name="T37" fmla="*/ 2147483647 h 1577"/>
                        <a:gd name="T38" fmla="*/ 2147483647 w 1637"/>
                        <a:gd name="T39" fmla="*/ 2147483647 h 1577"/>
                        <a:gd name="T40" fmla="*/ 2147483647 w 1637"/>
                        <a:gd name="T41" fmla="*/ 2147483647 h 1577"/>
                        <a:gd name="T42" fmla="*/ 2147483647 w 1637"/>
                        <a:gd name="T43" fmla="*/ 2147483647 h 1577"/>
                        <a:gd name="T44" fmla="*/ 2147483647 w 1637"/>
                        <a:gd name="T45" fmla="*/ 2147483647 h 1577"/>
                        <a:gd name="T46" fmla="*/ 2147483647 w 1637"/>
                        <a:gd name="T47" fmla="*/ 2147483647 h 1577"/>
                        <a:gd name="T48" fmla="*/ 2147483647 w 1637"/>
                        <a:gd name="T49" fmla="*/ 2147483647 h 1577"/>
                        <a:gd name="T50" fmla="*/ 2147483647 w 1637"/>
                        <a:gd name="T51" fmla="*/ 2147483647 h 1577"/>
                        <a:gd name="T52" fmla="*/ 2147483647 w 1637"/>
                        <a:gd name="T53" fmla="*/ 2147483647 h 1577"/>
                        <a:gd name="T54" fmla="*/ 2147483647 w 1637"/>
                        <a:gd name="T55" fmla="*/ 2147483647 h 1577"/>
                        <a:gd name="T56" fmla="*/ 2147483647 w 1637"/>
                        <a:gd name="T57" fmla="*/ 2147483647 h 1577"/>
                        <a:gd name="T58" fmla="*/ 2147483647 w 1637"/>
                        <a:gd name="T59" fmla="*/ 2147483647 h 1577"/>
                        <a:gd name="T60" fmla="*/ 2147483647 w 1637"/>
                        <a:gd name="T61" fmla="*/ 2147483647 h 1577"/>
                        <a:gd name="T62" fmla="*/ 2147483647 w 1637"/>
                        <a:gd name="T63" fmla="*/ 2147483647 h 1577"/>
                        <a:gd name="T64" fmla="*/ 2147483647 w 1637"/>
                        <a:gd name="T65" fmla="*/ 2147483647 h 1577"/>
                        <a:gd name="T66" fmla="*/ 2147483647 w 1637"/>
                        <a:gd name="T67" fmla="*/ 2147483647 h 1577"/>
                        <a:gd name="T68" fmla="*/ 2147483647 w 1637"/>
                        <a:gd name="T69" fmla="*/ 2147483647 h 1577"/>
                        <a:gd name="T70" fmla="*/ 2147483647 w 1637"/>
                        <a:gd name="T71" fmla="*/ 2147483647 h 1577"/>
                        <a:gd name="T72" fmla="*/ 2147483647 w 1637"/>
                        <a:gd name="T73" fmla="*/ 2147483647 h 1577"/>
                        <a:gd name="T74" fmla="*/ 2147483647 w 1637"/>
                        <a:gd name="T75" fmla="*/ 2147483647 h 1577"/>
                        <a:gd name="T76" fmla="*/ 2147483647 w 1637"/>
                        <a:gd name="T77" fmla="*/ 2147483647 h 1577"/>
                        <a:gd name="T78" fmla="*/ 2147483647 w 1637"/>
                        <a:gd name="T79" fmla="*/ 2147483647 h 1577"/>
                        <a:gd name="T80" fmla="*/ 2147483647 w 1637"/>
                        <a:gd name="T81" fmla="*/ 2147483647 h 1577"/>
                        <a:gd name="T82" fmla="*/ 2147483647 w 1637"/>
                        <a:gd name="T83" fmla="*/ 2147483647 h 1577"/>
                        <a:gd name="T84" fmla="*/ 2147483647 w 1637"/>
                        <a:gd name="T85" fmla="*/ 2147483647 h 1577"/>
                        <a:gd name="T86" fmla="*/ 2147483647 w 1637"/>
                        <a:gd name="T87" fmla="*/ 2147483647 h 1577"/>
                        <a:gd name="T88" fmla="*/ 2147483647 w 1637"/>
                        <a:gd name="T89" fmla="*/ 2147483647 h 1577"/>
                        <a:gd name="T90" fmla="*/ 2147483647 w 1637"/>
                        <a:gd name="T91" fmla="*/ 2147483647 h 1577"/>
                        <a:gd name="T92" fmla="*/ 2147483647 w 1637"/>
                        <a:gd name="T93" fmla="*/ 2147483647 h 1577"/>
                        <a:gd name="T94" fmla="*/ 2147483647 w 1637"/>
                        <a:gd name="T95" fmla="*/ 2147483647 h 1577"/>
                        <a:gd name="T96" fmla="*/ 2147483647 w 1637"/>
                        <a:gd name="T97" fmla="*/ 2147483647 h 1577"/>
                        <a:gd name="T98" fmla="*/ 2147483647 w 1637"/>
                        <a:gd name="T99" fmla="*/ 2147483647 h 1577"/>
                        <a:gd name="T100" fmla="*/ 2147483647 w 1637"/>
                        <a:gd name="T101" fmla="*/ 2147483647 h 1577"/>
                        <a:gd name="T102" fmla="*/ 2147483647 w 1637"/>
                        <a:gd name="T103" fmla="*/ 2147483647 h 1577"/>
                        <a:gd name="T104" fmla="*/ 2147483647 w 1637"/>
                        <a:gd name="T105" fmla="*/ 2147483647 h 1577"/>
                        <a:gd name="T106" fmla="*/ 2147483647 w 1637"/>
                        <a:gd name="T107" fmla="*/ 2147483647 h 1577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1637"/>
                        <a:gd name="T163" fmla="*/ 0 h 1577"/>
                        <a:gd name="T164" fmla="*/ 1637 w 1637"/>
                        <a:gd name="T165" fmla="*/ 1577 h 1577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1637" h="1577">
                          <a:moveTo>
                            <a:pt x="229" y="228"/>
                          </a:moveTo>
                          <a:cubicBezTo>
                            <a:pt x="259" y="222"/>
                            <a:pt x="263" y="220"/>
                            <a:pt x="297" y="224"/>
                          </a:cubicBezTo>
                          <a:cubicBezTo>
                            <a:pt x="302" y="225"/>
                            <a:pt x="308" y="226"/>
                            <a:pt x="313" y="228"/>
                          </a:cubicBezTo>
                          <a:cubicBezTo>
                            <a:pt x="317" y="230"/>
                            <a:pt x="320" y="234"/>
                            <a:pt x="325" y="236"/>
                          </a:cubicBezTo>
                          <a:cubicBezTo>
                            <a:pt x="335" y="240"/>
                            <a:pt x="357" y="244"/>
                            <a:pt x="357" y="244"/>
                          </a:cubicBezTo>
                          <a:cubicBezTo>
                            <a:pt x="406" y="243"/>
                            <a:pt x="456" y="233"/>
                            <a:pt x="505" y="228"/>
                          </a:cubicBezTo>
                          <a:cubicBezTo>
                            <a:pt x="514" y="227"/>
                            <a:pt x="509" y="184"/>
                            <a:pt x="493" y="184"/>
                          </a:cubicBezTo>
                          <a:cubicBezTo>
                            <a:pt x="499" y="173"/>
                            <a:pt x="538" y="177"/>
                            <a:pt x="545" y="176"/>
                          </a:cubicBezTo>
                          <a:cubicBezTo>
                            <a:pt x="574" y="157"/>
                            <a:pt x="612" y="159"/>
                            <a:pt x="645" y="148"/>
                          </a:cubicBezTo>
                          <a:cubicBezTo>
                            <a:pt x="664" y="142"/>
                            <a:pt x="649" y="138"/>
                            <a:pt x="669" y="136"/>
                          </a:cubicBezTo>
                          <a:cubicBezTo>
                            <a:pt x="702" y="132"/>
                            <a:pt x="753" y="112"/>
                            <a:pt x="753" y="112"/>
                          </a:cubicBezTo>
                          <a:cubicBezTo>
                            <a:pt x="782" y="93"/>
                            <a:pt x="826" y="91"/>
                            <a:pt x="861" y="84"/>
                          </a:cubicBezTo>
                          <a:cubicBezTo>
                            <a:pt x="913" y="90"/>
                            <a:pt x="909" y="82"/>
                            <a:pt x="949" y="56"/>
                          </a:cubicBezTo>
                          <a:cubicBezTo>
                            <a:pt x="973" y="21"/>
                            <a:pt x="982" y="5"/>
                            <a:pt x="1025" y="0"/>
                          </a:cubicBezTo>
                          <a:cubicBezTo>
                            <a:pt x="1076" y="7"/>
                            <a:pt x="1103" y="58"/>
                            <a:pt x="1113" y="104"/>
                          </a:cubicBezTo>
                          <a:cubicBezTo>
                            <a:pt x="1116" y="118"/>
                            <a:pt x="1113" y="140"/>
                            <a:pt x="1113" y="140"/>
                          </a:cubicBezTo>
                          <a:cubicBezTo>
                            <a:pt x="1118" y="202"/>
                            <a:pt x="1106" y="207"/>
                            <a:pt x="1169" y="216"/>
                          </a:cubicBezTo>
                          <a:cubicBezTo>
                            <a:pt x="1187" y="228"/>
                            <a:pt x="1230" y="245"/>
                            <a:pt x="1245" y="260"/>
                          </a:cubicBezTo>
                          <a:cubicBezTo>
                            <a:pt x="1251" y="297"/>
                            <a:pt x="1243" y="350"/>
                            <a:pt x="1285" y="364"/>
                          </a:cubicBezTo>
                          <a:cubicBezTo>
                            <a:pt x="1333" y="362"/>
                            <a:pt x="1365" y="320"/>
                            <a:pt x="1397" y="352"/>
                          </a:cubicBezTo>
                          <a:cubicBezTo>
                            <a:pt x="1404" y="372"/>
                            <a:pt x="1415" y="433"/>
                            <a:pt x="1437" y="440"/>
                          </a:cubicBezTo>
                          <a:cubicBezTo>
                            <a:pt x="1459" y="436"/>
                            <a:pt x="1458" y="426"/>
                            <a:pt x="1465" y="448"/>
                          </a:cubicBezTo>
                          <a:cubicBezTo>
                            <a:pt x="1469" y="544"/>
                            <a:pt x="1468" y="492"/>
                            <a:pt x="1485" y="544"/>
                          </a:cubicBezTo>
                          <a:cubicBezTo>
                            <a:pt x="1488" y="554"/>
                            <a:pt x="1526" y="560"/>
                            <a:pt x="1533" y="568"/>
                          </a:cubicBezTo>
                          <a:cubicBezTo>
                            <a:pt x="1541" y="576"/>
                            <a:pt x="1549" y="608"/>
                            <a:pt x="1549" y="608"/>
                          </a:cubicBezTo>
                          <a:cubicBezTo>
                            <a:pt x="1555" y="627"/>
                            <a:pt x="1533" y="645"/>
                            <a:pt x="1553" y="652"/>
                          </a:cubicBezTo>
                          <a:cubicBezTo>
                            <a:pt x="1565" y="664"/>
                            <a:pt x="1595" y="651"/>
                            <a:pt x="1609" y="660"/>
                          </a:cubicBezTo>
                          <a:cubicBezTo>
                            <a:pt x="1634" y="698"/>
                            <a:pt x="1592" y="662"/>
                            <a:pt x="1629" y="692"/>
                          </a:cubicBezTo>
                          <a:cubicBezTo>
                            <a:pt x="1637" y="698"/>
                            <a:pt x="1615" y="719"/>
                            <a:pt x="1617" y="728"/>
                          </a:cubicBezTo>
                          <a:cubicBezTo>
                            <a:pt x="1612" y="752"/>
                            <a:pt x="1609" y="761"/>
                            <a:pt x="1589" y="776"/>
                          </a:cubicBezTo>
                          <a:cubicBezTo>
                            <a:pt x="1583" y="795"/>
                            <a:pt x="1571" y="810"/>
                            <a:pt x="1565" y="828"/>
                          </a:cubicBezTo>
                          <a:cubicBezTo>
                            <a:pt x="1588" y="865"/>
                            <a:pt x="1629" y="862"/>
                            <a:pt x="1621" y="900"/>
                          </a:cubicBezTo>
                          <a:cubicBezTo>
                            <a:pt x="1599" y="895"/>
                            <a:pt x="1556" y="894"/>
                            <a:pt x="1533" y="888"/>
                          </a:cubicBezTo>
                          <a:cubicBezTo>
                            <a:pt x="1505" y="894"/>
                            <a:pt x="1512" y="903"/>
                            <a:pt x="1493" y="916"/>
                          </a:cubicBezTo>
                          <a:cubicBezTo>
                            <a:pt x="1491" y="918"/>
                            <a:pt x="1457" y="924"/>
                            <a:pt x="1457" y="924"/>
                          </a:cubicBezTo>
                          <a:cubicBezTo>
                            <a:pt x="1410" y="926"/>
                            <a:pt x="1364" y="927"/>
                            <a:pt x="1317" y="928"/>
                          </a:cubicBezTo>
                          <a:cubicBezTo>
                            <a:pt x="1294" y="931"/>
                            <a:pt x="1310" y="955"/>
                            <a:pt x="1289" y="960"/>
                          </a:cubicBezTo>
                          <a:cubicBezTo>
                            <a:pt x="1271" y="987"/>
                            <a:pt x="1236" y="1025"/>
                            <a:pt x="1269" y="1036"/>
                          </a:cubicBezTo>
                          <a:cubicBezTo>
                            <a:pt x="1279" y="1065"/>
                            <a:pt x="1275" y="1052"/>
                            <a:pt x="1281" y="1076"/>
                          </a:cubicBezTo>
                          <a:cubicBezTo>
                            <a:pt x="1271" y="1091"/>
                            <a:pt x="1267" y="1107"/>
                            <a:pt x="1261" y="1124"/>
                          </a:cubicBezTo>
                          <a:cubicBezTo>
                            <a:pt x="1258" y="1133"/>
                            <a:pt x="1244" y="1133"/>
                            <a:pt x="1237" y="1140"/>
                          </a:cubicBezTo>
                          <a:cubicBezTo>
                            <a:pt x="1221" y="1156"/>
                            <a:pt x="1215" y="1169"/>
                            <a:pt x="1193" y="1176"/>
                          </a:cubicBezTo>
                          <a:cubicBezTo>
                            <a:pt x="1139" y="1167"/>
                            <a:pt x="1191" y="1207"/>
                            <a:pt x="1157" y="1192"/>
                          </a:cubicBezTo>
                          <a:cubicBezTo>
                            <a:pt x="1149" y="1189"/>
                            <a:pt x="1165" y="1152"/>
                            <a:pt x="1165" y="1152"/>
                          </a:cubicBezTo>
                          <a:cubicBezTo>
                            <a:pt x="1148" y="1202"/>
                            <a:pt x="1213" y="1204"/>
                            <a:pt x="1245" y="1212"/>
                          </a:cubicBezTo>
                          <a:cubicBezTo>
                            <a:pt x="1248" y="1220"/>
                            <a:pt x="1257" y="1236"/>
                            <a:pt x="1261" y="1244"/>
                          </a:cubicBezTo>
                          <a:cubicBezTo>
                            <a:pt x="1264" y="1249"/>
                            <a:pt x="1263" y="1254"/>
                            <a:pt x="1265" y="1260"/>
                          </a:cubicBezTo>
                          <a:cubicBezTo>
                            <a:pt x="1268" y="1268"/>
                            <a:pt x="1265" y="1296"/>
                            <a:pt x="1265" y="1296"/>
                          </a:cubicBezTo>
                          <a:cubicBezTo>
                            <a:pt x="1260" y="1332"/>
                            <a:pt x="1254" y="1301"/>
                            <a:pt x="1245" y="1328"/>
                          </a:cubicBezTo>
                          <a:cubicBezTo>
                            <a:pt x="1248" y="1336"/>
                            <a:pt x="1270" y="1364"/>
                            <a:pt x="1273" y="1372"/>
                          </a:cubicBezTo>
                          <a:cubicBezTo>
                            <a:pt x="1274" y="1376"/>
                            <a:pt x="1257" y="1384"/>
                            <a:pt x="1257" y="1384"/>
                          </a:cubicBezTo>
                          <a:cubicBezTo>
                            <a:pt x="1261" y="1448"/>
                            <a:pt x="1238" y="1492"/>
                            <a:pt x="1229" y="1556"/>
                          </a:cubicBezTo>
                          <a:cubicBezTo>
                            <a:pt x="1206" y="1553"/>
                            <a:pt x="1190" y="1549"/>
                            <a:pt x="1169" y="1544"/>
                          </a:cubicBezTo>
                          <a:cubicBezTo>
                            <a:pt x="1149" y="1546"/>
                            <a:pt x="1135" y="1542"/>
                            <a:pt x="1121" y="1556"/>
                          </a:cubicBezTo>
                          <a:cubicBezTo>
                            <a:pt x="1118" y="1559"/>
                            <a:pt x="1117" y="1565"/>
                            <a:pt x="1113" y="1568"/>
                          </a:cubicBezTo>
                          <a:cubicBezTo>
                            <a:pt x="1106" y="1572"/>
                            <a:pt x="1089" y="1576"/>
                            <a:pt x="1089" y="1576"/>
                          </a:cubicBezTo>
                          <a:cubicBezTo>
                            <a:pt x="1076" y="1575"/>
                            <a:pt x="1062" y="1577"/>
                            <a:pt x="1049" y="1572"/>
                          </a:cubicBezTo>
                          <a:cubicBezTo>
                            <a:pt x="1041" y="1569"/>
                            <a:pt x="1044" y="1553"/>
                            <a:pt x="1037" y="1548"/>
                          </a:cubicBezTo>
                          <a:cubicBezTo>
                            <a:pt x="1032" y="1545"/>
                            <a:pt x="1026" y="1545"/>
                            <a:pt x="1021" y="1544"/>
                          </a:cubicBezTo>
                          <a:cubicBezTo>
                            <a:pt x="995" y="1526"/>
                            <a:pt x="1020" y="1541"/>
                            <a:pt x="965" y="1532"/>
                          </a:cubicBezTo>
                          <a:cubicBezTo>
                            <a:pt x="954" y="1530"/>
                            <a:pt x="933" y="1524"/>
                            <a:pt x="933" y="1524"/>
                          </a:cubicBezTo>
                          <a:cubicBezTo>
                            <a:pt x="918" y="1502"/>
                            <a:pt x="919" y="1502"/>
                            <a:pt x="901" y="1484"/>
                          </a:cubicBezTo>
                          <a:cubicBezTo>
                            <a:pt x="826" y="1493"/>
                            <a:pt x="869" y="1477"/>
                            <a:pt x="825" y="1492"/>
                          </a:cubicBezTo>
                          <a:cubicBezTo>
                            <a:pt x="816" y="1554"/>
                            <a:pt x="763" y="1505"/>
                            <a:pt x="713" y="1500"/>
                          </a:cubicBezTo>
                          <a:cubicBezTo>
                            <a:pt x="689" y="1492"/>
                            <a:pt x="687" y="1493"/>
                            <a:pt x="665" y="1460"/>
                          </a:cubicBezTo>
                          <a:cubicBezTo>
                            <a:pt x="660" y="1452"/>
                            <a:pt x="649" y="1436"/>
                            <a:pt x="649" y="1436"/>
                          </a:cubicBezTo>
                          <a:cubicBezTo>
                            <a:pt x="643" y="1428"/>
                            <a:pt x="629" y="1434"/>
                            <a:pt x="622" y="1427"/>
                          </a:cubicBezTo>
                          <a:cubicBezTo>
                            <a:pt x="615" y="1420"/>
                            <a:pt x="608" y="1403"/>
                            <a:pt x="605" y="1395"/>
                          </a:cubicBezTo>
                          <a:cubicBezTo>
                            <a:pt x="598" y="1389"/>
                            <a:pt x="609" y="1381"/>
                            <a:pt x="601" y="1376"/>
                          </a:cubicBezTo>
                          <a:cubicBezTo>
                            <a:pt x="597" y="1373"/>
                            <a:pt x="589" y="1368"/>
                            <a:pt x="589" y="1368"/>
                          </a:cubicBezTo>
                          <a:cubicBezTo>
                            <a:pt x="595" y="1340"/>
                            <a:pt x="609" y="1339"/>
                            <a:pt x="625" y="1316"/>
                          </a:cubicBezTo>
                          <a:cubicBezTo>
                            <a:pt x="624" y="1299"/>
                            <a:pt x="628" y="1280"/>
                            <a:pt x="621" y="1264"/>
                          </a:cubicBezTo>
                          <a:cubicBezTo>
                            <a:pt x="618" y="1258"/>
                            <a:pt x="607" y="1263"/>
                            <a:pt x="601" y="1260"/>
                          </a:cubicBezTo>
                          <a:cubicBezTo>
                            <a:pt x="593" y="1256"/>
                            <a:pt x="586" y="1227"/>
                            <a:pt x="585" y="1224"/>
                          </a:cubicBezTo>
                          <a:cubicBezTo>
                            <a:pt x="581" y="1212"/>
                            <a:pt x="568" y="1206"/>
                            <a:pt x="561" y="1196"/>
                          </a:cubicBezTo>
                          <a:cubicBezTo>
                            <a:pt x="562" y="1191"/>
                            <a:pt x="560" y="1183"/>
                            <a:pt x="565" y="1180"/>
                          </a:cubicBezTo>
                          <a:cubicBezTo>
                            <a:pt x="580" y="1171"/>
                            <a:pt x="640" y="1171"/>
                            <a:pt x="661" y="1168"/>
                          </a:cubicBezTo>
                          <a:cubicBezTo>
                            <a:pt x="691" y="1158"/>
                            <a:pt x="680" y="1167"/>
                            <a:pt x="697" y="1144"/>
                          </a:cubicBezTo>
                          <a:cubicBezTo>
                            <a:pt x="700" y="1135"/>
                            <a:pt x="676" y="1139"/>
                            <a:pt x="669" y="1132"/>
                          </a:cubicBezTo>
                          <a:cubicBezTo>
                            <a:pt x="662" y="1125"/>
                            <a:pt x="658" y="1116"/>
                            <a:pt x="653" y="1100"/>
                          </a:cubicBezTo>
                          <a:cubicBezTo>
                            <a:pt x="640" y="1080"/>
                            <a:pt x="651" y="1053"/>
                            <a:pt x="637" y="1036"/>
                          </a:cubicBezTo>
                          <a:cubicBezTo>
                            <a:pt x="629" y="1026"/>
                            <a:pt x="601" y="1020"/>
                            <a:pt x="601" y="1020"/>
                          </a:cubicBezTo>
                          <a:cubicBezTo>
                            <a:pt x="571" y="990"/>
                            <a:pt x="517" y="995"/>
                            <a:pt x="477" y="992"/>
                          </a:cubicBezTo>
                          <a:cubicBezTo>
                            <a:pt x="486" y="957"/>
                            <a:pt x="484" y="972"/>
                            <a:pt x="473" y="940"/>
                          </a:cubicBezTo>
                          <a:cubicBezTo>
                            <a:pt x="481" y="928"/>
                            <a:pt x="483" y="900"/>
                            <a:pt x="473" y="888"/>
                          </a:cubicBezTo>
                          <a:cubicBezTo>
                            <a:pt x="464" y="877"/>
                            <a:pt x="446" y="878"/>
                            <a:pt x="433" y="872"/>
                          </a:cubicBezTo>
                          <a:cubicBezTo>
                            <a:pt x="406" y="832"/>
                            <a:pt x="392" y="789"/>
                            <a:pt x="341" y="772"/>
                          </a:cubicBezTo>
                          <a:cubicBezTo>
                            <a:pt x="296" y="775"/>
                            <a:pt x="282" y="777"/>
                            <a:pt x="245" y="784"/>
                          </a:cubicBezTo>
                          <a:cubicBezTo>
                            <a:pt x="195" y="779"/>
                            <a:pt x="216" y="813"/>
                            <a:pt x="185" y="792"/>
                          </a:cubicBezTo>
                          <a:cubicBezTo>
                            <a:pt x="170" y="782"/>
                            <a:pt x="146" y="754"/>
                            <a:pt x="129" y="752"/>
                          </a:cubicBezTo>
                          <a:cubicBezTo>
                            <a:pt x="113" y="741"/>
                            <a:pt x="96" y="741"/>
                            <a:pt x="77" y="736"/>
                          </a:cubicBezTo>
                          <a:cubicBezTo>
                            <a:pt x="60" y="725"/>
                            <a:pt x="50" y="723"/>
                            <a:pt x="29" y="720"/>
                          </a:cubicBezTo>
                          <a:cubicBezTo>
                            <a:pt x="19" y="713"/>
                            <a:pt x="0" y="693"/>
                            <a:pt x="1" y="684"/>
                          </a:cubicBezTo>
                          <a:cubicBezTo>
                            <a:pt x="2" y="675"/>
                            <a:pt x="24" y="677"/>
                            <a:pt x="33" y="668"/>
                          </a:cubicBezTo>
                          <a:cubicBezTo>
                            <a:pt x="45" y="650"/>
                            <a:pt x="49" y="649"/>
                            <a:pt x="53" y="632"/>
                          </a:cubicBezTo>
                          <a:cubicBezTo>
                            <a:pt x="55" y="625"/>
                            <a:pt x="54" y="618"/>
                            <a:pt x="57" y="612"/>
                          </a:cubicBezTo>
                          <a:cubicBezTo>
                            <a:pt x="63" y="602"/>
                            <a:pt x="50" y="581"/>
                            <a:pt x="57" y="580"/>
                          </a:cubicBezTo>
                          <a:cubicBezTo>
                            <a:pt x="58" y="565"/>
                            <a:pt x="94" y="570"/>
                            <a:pt x="97" y="556"/>
                          </a:cubicBezTo>
                          <a:cubicBezTo>
                            <a:pt x="98" y="551"/>
                            <a:pt x="109" y="547"/>
                            <a:pt x="105" y="544"/>
                          </a:cubicBezTo>
                          <a:cubicBezTo>
                            <a:pt x="99" y="540"/>
                            <a:pt x="92" y="547"/>
                            <a:pt x="85" y="548"/>
                          </a:cubicBezTo>
                          <a:cubicBezTo>
                            <a:pt x="104" y="538"/>
                            <a:pt x="118" y="536"/>
                            <a:pt x="125" y="516"/>
                          </a:cubicBezTo>
                          <a:cubicBezTo>
                            <a:pt x="121" y="471"/>
                            <a:pt x="85" y="435"/>
                            <a:pt x="73" y="400"/>
                          </a:cubicBezTo>
                          <a:cubicBezTo>
                            <a:pt x="77" y="385"/>
                            <a:pt x="113" y="403"/>
                            <a:pt x="117" y="388"/>
                          </a:cubicBezTo>
                          <a:cubicBezTo>
                            <a:pt x="125" y="372"/>
                            <a:pt x="138" y="329"/>
                            <a:pt x="153" y="320"/>
                          </a:cubicBezTo>
                          <a:cubicBezTo>
                            <a:pt x="168" y="311"/>
                            <a:pt x="206" y="347"/>
                            <a:pt x="209" y="336"/>
                          </a:cubicBezTo>
                          <a:cubicBezTo>
                            <a:pt x="206" y="309"/>
                            <a:pt x="175" y="280"/>
                            <a:pt x="169" y="256"/>
                          </a:cubicBezTo>
                          <a:cubicBezTo>
                            <a:pt x="173" y="244"/>
                            <a:pt x="210" y="250"/>
                            <a:pt x="213" y="240"/>
                          </a:cubicBezTo>
                          <a:cubicBezTo>
                            <a:pt x="214" y="236"/>
                            <a:pt x="214" y="231"/>
                            <a:pt x="217" y="228"/>
                          </a:cubicBezTo>
                          <a:cubicBezTo>
                            <a:pt x="220" y="226"/>
                            <a:pt x="225" y="228"/>
                            <a:pt x="229" y="228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/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94" name="Freeform 32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3080246" y="2416860"/>
                      <a:ext cx="1034554" cy="1070043"/>
                    </a:xfrm>
                    <a:custGeom>
                      <a:avLst/>
                      <a:gdLst>
                        <a:gd name="T0" fmla="*/ 2147483646 w 1253"/>
                        <a:gd name="T1" fmla="*/ 2147483646 h 1294"/>
                        <a:gd name="T2" fmla="*/ 2147483646 w 1253"/>
                        <a:gd name="T3" fmla="*/ 2147483646 h 1294"/>
                        <a:gd name="T4" fmla="*/ 2147483646 w 1253"/>
                        <a:gd name="T5" fmla="*/ 2147483646 h 1294"/>
                        <a:gd name="T6" fmla="*/ 2147483646 w 1253"/>
                        <a:gd name="T7" fmla="*/ 2147483646 h 1294"/>
                        <a:gd name="T8" fmla="*/ 2147483646 w 1253"/>
                        <a:gd name="T9" fmla="*/ 2147483646 h 1294"/>
                        <a:gd name="T10" fmla="*/ 2147483646 w 1253"/>
                        <a:gd name="T11" fmla="*/ 2147483646 h 1294"/>
                        <a:gd name="T12" fmla="*/ 2147483646 w 1253"/>
                        <a:gd name="T13" fmla="*/ 2147483646 h 1294"/>
                        <a:gd name="T14" fmla="*/ 2147483646 w 1253"/>
                        <a:gd name="T15" fmla="*/ 2147483646 h 1294"/>
                        <a:gd name="T16" fmla="*/ 2147483646 w 1253"/>
                        <a:gd name="T17" fmla="*/ 2147483646 h 1294"/>
                        <a:gd name="T18" fmla="*/ 2147483646 w 1253"/>
                        <a:gd name="T19" fmla="*/ 2147483646 h 1294"/>
                        <a:gd name="T20" fmla="*/ 2147483646 w 1253"/>
                        <a:gd name="T21" fmla="*/ 2147483646 h 1294"/>
                        <a:gd name="T22" fmla="*/ 2147483646 w 1253"/>
                        <a:gd name="T23" fmla="*/ 2147483646 h 1294"/>
                        <a:gd name="T24" fmla="*/ 2147483646 w 1253"/>
                        <a:gd name="T25" fmla="*/ 2147483646 h 1294"/>
                        <a:gd name="T26" fmla="*/ 2147483646 w 1253"/>
                        <a:gd name="T27" fmla="*/ 2147483646 h 1294"/>
                        <a:gd name="T28" fmla="*/ 2147483646 w 1253"/>
                        <a:gd name="T29" fmla="*/ 2147483646 h 1294"/>
                        <a:gd name="T30" fmla="*/ 2147483646 w 1253"/>
                        <a:gd name="T31" fmla="*/ 2147483646 h 1294"/>
                        <a:gd name="T32" fmla="*/ 2147483646 w 1253"/>
                        <a:gd name="T33" fmla="*/ 2147483646 h 1294"/>
                        <a:gd name="T34" fmla="*/ 2147483646 w 1253"/>
                        <a:gd name="T35" fmla="*/ 2147483646 h 1294"/>
                        <a:gd name="T36" fmla="*/ 2147483646 w 1253"/>
                        <a:gd name="T37" fmla="*/ 2147483646 h 1294"/>
                        <a:gd name="T38" fmla="*/ 2147483646 w 1253"/>
                        <a:gd name="T39" fmla="*/ 2147483646 h 1294"/>
                        <a:gd name="T40" fmla="*/ 2147483646 w 1253"/>
                        <a:gd name="T41" fmla="*/ 2147483646 h 1294"/>
                        <a:gd name="T42" fmla="*/ 2147483646 w 1253"/>
                        <a:gd name="T43" fmla="*/ 2147483646 h 1294"/>
                        <a:gd name="T44" fmla="*/ 2147483646 w 1253"/>
                        <a:gd name="T45" fmla="*/ 2147483646 h 1294"/>
                        <a:gd name="T46" fmla="*/ 2147483646 w 1253"/>
                        <a:gd name="T47" fmla="*/ 2147483646 h 1294"/>
                        <a:gd name="T48" fmla="*/ 2147483646 w 1253"/>
                        <a:gd name="T49" fmla="*/ 2147483646 h 1294"/>
                        <a:gd name="T50" fmla="*/ 2147483646 w 1253"/>
                        <a:gd name="T51" fmla="*/ 2147483646 h 1294"/>
                        <a:gd name="T52" fmla="*/ 2147483646 w 1253"/>
                        <a:gd name="T53" fmla="*/ 2147483646 h 1294"/>
                        <a:gd name="T54" fmla="*/ 2147483646 w 1253"/>
                        <a:gd name="T55" fmla="*/ 2147483646 h 1294"/>
                        <a:gd name="T56" fmla="*/ 2147483646 w 1253"/>
                        <a:gd name="T57" fmla="*/ 2147483646 h 1294"/>
                        <a:gd name="T58" fmla="*/ 0 w 1253"/>
                        <a:gd name="T59" fmla="*/ 2147483646 h 1294"/>
                        <a:gd name="T60" fmla="*/ 2147483646 w 1253"/>
                        <a:gd name="T61" fmla="*/ 2147483646 h 1294"/>
                        <a:gd name="T62" fmla="*/ 2147483646 w 1253"/>
                        <a:gd name="T63" fmla="*/ 2147483646 h 1294"/>
                        <a:gd name="T64" fmla="*/ 2147483646 w 1253"/>
                        <a:gd name="T65" fmla="*/ 2147483646 h 1294"/>
                        <a:gd name="T66" fmla="*/ 2147483646 w 1253"/>
                        <a:gd name="T67" fmla="*/ 2147483646 h 1294"/>
                        <a:gd name="T68" fmla="*/ 2147483646 w 1253"/>
                        <a:gd name="T69" fmla="*/ 2147483646 h 1294"/>
                        <a:gd name="T70" fmla="*/ 2147483646 w 1253"/>
                        <a:gd name="T71" fmla="*/ 2147483646 h 1294"/>
                        <a:gd name="T72" fmla="*/ 2147483646 w 1253"/>
                        <a:gd name="T73" fmla="*/ 2147483646 h 1294"/>
                        <a:gd name="T74" fmla="*/ 2147483646 w 1253"/>
                        <a:gd name="T75" fmla="*/ 2147483646 h 12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253"/>
                        <a:gd name="T115" fmla="*/ 0 h 1294"/>
                        <a:gd name="T116" fmla="*/ 1253 w 1253"/>
                        <a:gd name="T117" fmla="*/ 1294 h 129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253" h="1294">
                          <a:moveTo>
                            <a:pt x="736" y="0"/>
                          </a:moveTo>
                          <a:cubicBezTo>
                            <a:pt x="784" y="40"/>
                            <a:pt x="775" y="41"/>
                            <a:pt x="852" y="44"/>
                          </a:cubicBezTo>
                          <a:cubicBezTo>
                            <a:pt x="861" y="58"/>
                            <a:pt x="870" y="67"/>
                            <a:pt x="884" y="76"/>
                          </a:cubicBezTo>
                          <a:cubicBezTo>
                            <a:pt x="894" y="90"/>
                            <a:pt x="928" y="84"/>
                            <a:pt x="940" y="96"/>
                          </a:cubicBezTo>
                          <a:cubicBezTo>
                            <a:pt x="946" y="113"/>
                            <a:pt x="938" y="132"/>
                            <a:pt x="948" y="148"/>
                          </a:cubicBezTo>
                          <a:cubicBezTo>
                            <a:pt x="951" y="152"/>
                            <a:pt x="956" y="160"/>
                            <a:pt x="956" y="160"/>
                          </a:cubicBezTo>
                          <a:cubicBezTo>
                            <a:pt x="953" y="224"/>
                            <a:pt x="963" y="232"/>
                            <a:pt x="936" y="272"/>
                          </a:cubicBezTo>
                          <a:cubicBezTo>
                            <a:pt x="935" y="289"/>
                            <a:pt x="972" y="295"/>
                            <a:pt x="968" y="312"/>
                          </a:cubicBezTo>
                          <a:cubicBezTo>
                            <a:pt x="966" y="321"/>
                            <a:pt x="916" y="348"/>
                            <a:pt x="916" y="348"/>
                          </a:cubicBezTo>
                          <a:cubicBezTo>
                            <a:pt x="909" y="395"/>
                            <a:pt x="914" y="434"/>
                            <a:pt x="948" y="468"/>
                          </a:cubicBezTo>
                          <a:cubicBezTo>
                            <a:pt x="951" y="479"/>
                            <a:pt x="953" y="502"/>
                            <a:pt x="964" y="512"/>
                          </a:cubicBezTo>
                          <a:cubicBezTo>
                            <a:pt x="971" y="518"/>
                            <a:pt x="988" y="528"/>
                            <a:pt x="988" y="528"/>
                          </a:cubicBezTo>
                          <a:cubicBezTo>
                            <a:pt x="1011" y="562"/>
                            <a:pt x="992" y="530"/>
                            <a:pt x="1000" y="616"/>
                          </a:cubicBezTo>
                          <a:cubicBezTo>
                            <a:pt x="1003" y="647"/>
                            <a:pt x="1043" y="658"/>
                            <a:pt x="1064" y="672"/>
                          </a:cubicBezTo>
                          <a:cubicBezTo>
                            <a:pt x="1093" y="715"/>
                            <a:pt x="1048" y="650"/>
                            <a:pt x="1084" y="696"/>
                          </a:cubicBezTo>
                          <a:cubicBezTo>
                            <a:pt x="1090" y="704"/>
                            <a:pt x="1100" y="720"/>
                            <a:pt x="1100" y="720"/>
                          </a:cubicBezTo>
                          <a:cubicBezTo>
                            <a:pt x="1106" y="754"/>
                            <a:pt x="1113" y="742"/>
                            <a:pt x="1124" y="768"/>
                          </a:cubicBezTo>
                          <a:cubicBezTo>
                            <a:pt x="1136" y="795"/>
                            <a:pt x="1138" y="823"/>
                            <a:pt x="1164" y="840"/>
                          </a:cubicBezTo>
                          <a:cubicBezTo>
                            <a:pt x="1175" y="856"/>
                            <a:pt x="1191" y="861"/>
                            <a:pt x="1208" y="872"/>
                          </a:cubicBezTo>
                          <a:cubicBezTo>
                            <a:pt x="1212" y="875"/>
                            <a:pt x="1220" y="880"/>
                            <a:pt x="1220" y="880"/>
                          </a:cubicBezTo>
                          <a:cubicBezTo>
                            <a:pt x="1253" y="929"/>
                            <a:pt x="1211" y="913"/>
                            <a:pt x="1148" y="916"/>
                          </a:cubicBezTo>
                          <a:cubicBezTo>
                            <a:pt x="1153" y="937"/>
                            <a:pt x="1196" y="962"/>
                            <a:pt x="1216" y="972"/>
                          </a:cubicBezTo>
                          <a:cubicBezTo>
                            <a:pt x="1225" y="999"/>
                            <a:pt x="1191" y="999"/>
                            <a:pt x="1212" y="1020"/>
                          </a:cubicBezTo>
                          <a:cubicBezTo>
                            <a:pt x="1216" y="1035"/>
                            <a:pt x="1223" y="1045"/>
                            <a:pt x="1228" y="1060"/>
                          </a:cubicBezTo>
                          <a:cubicBezTo>
                            <a:pt x="1226" y="1094"/>
                            <a:pt x="1232" y="1158"/>
                            <a:pt x="1192" y="1168"/>
                          </a:cubicBezTo>
                          <a:cubicBezTo>
                            <a:pt x="1176" y="1184"/>
                            <a:pt x="1163" y="1182"/>
                            <a:pt x="1140" y="1188"/>
                          </a:cubicBezTo>
                          <a:cubicBezTo>
                            <a:pt x="1135" y="1192"/>
                            <a:pt x="1130" y="1197"/>
                            <a:pt x="1124" y="1200"/>
                          </a:cubicBezTo>
                          <a:cubicBezTo>
                            <a:pt x="1116" y="1204"/>
                            <a:pt x="1100" y="1208"/>
                            <a:pt x="1100" y="1208"/>
                          </a:cubicBezTo>
                          <a:cubicBezTo>
                            <a:pt x="1084" y="1224"/>
                            <a:pt x="1065" y="1233"/>
                            <a:pt x="1048" y="1248"/>
                          </a:cubicBezTo>
                          <a:cubicBezTo>
                            <a:pt x="1039" y="1256"/>
                            <a:pt x="1033" y="1268"/>
                            <a:pt x="1024" y="1276"/>
                          </a:cubicBezTo>
                          <a:cubicBezTo>
                            <a:pt x="1013" y="1285"/>
                            <a:pt x="997" y="1286"/>
                            <a:pt x="984" y="1292"/>
                          </a:cubicBezTo>
                          <a:cubicBezTo>
                            <a:pt x="972" y="1291"/>
                            <a:pt x="959" y="1292"/>
                            <a:pt x="948" y="1288"/>
                          </a:cubicBezTo>
                          <a:cubicBezTo>
                            <a:pt x="943" y="1286"/>
                            <a:pt x="944" y="1279"/>
                            <a:pt x="940" y="1276"/>
                          </a:cubicBezTo>
                          <a:cubicBezTo>
                            <a:pt x="935" y="1272"/>
                            <a:pt x="904" y="1268"/>
                            <a:pt x="904" y="1268"/>
                          </a:cubicBezTo>
                          <a:cubicBezTo>
                            <a:pt x="895" y="1254"/>
                            <a:pt x="894" y="1246"/>
                            <a:pt x="880" y="1236"/>
                          </a:cubicBezTo>
                          <a:cubicBezTo>
                            <a:pt x="846" y="1247"/>
                            <a:pt x="864" y="1245"/>
                            <a:pt x="824" y="1240"/>
                          </a:cubicBezTo>
                          <a:cubicBezTo>
                            <a:pt x="779" y="1225"/>
                            <a:pt x="778" y="1278"/>
                            <a:pt x="748" y="1288"/>
                          </a:cubicBezTo>
                          <a:cubicBezTo>
                            <a:pt x="666" y="1286"/>
                            <a:pt x="604" y="1294"/>
                            <a:pt x="532" y="1276"/>
                          </a:cubicBezTo>
                          <a:cubicBezTo>
                            <a:pt x="480" y="1241"/>
                            <a:pt x="563" y="1256"/>
                            <a:pt x="468" y="1248"/>
                          </a:cubicBezTo>
                          <a:cubicBezTo>
                            <a:pt x="455" y="1244"/>
                            <a:pt x="432" y="1228"/>
                            <a:pt x="432" y="1228"/>
                          </a:cubicBezTo>
                          <a:cubicBezTo>
                            <a:pt x="429" y="1224"/>
                            <a:pt x="424" y="1221"/>
                            <a:pt x="424" y="1216"/>
                          </a:cubicBezTo>
                          <a:cubicBezTo>
                            <a:pt x="424" y="1175"/>
                            <a:pt x="431" y="1184"/>
                            <a:pt x="464" y="1180"/>
                          </a:cubicBezTo>
                          <a:cubicBezTo>
                            <a:pt x="501" y="1156"/>
                            <a:pt x="490" y="1130"/>
                            <a:pt x="456" y="1108"/>
                          </a:cubicBezTo>
                          <a:cubicBezTo>
                            <a:pt x="449" y="1103"/>
                            <a:pt x="423" y="1101"/>
                            <a:pt x="420" y="1100"/>
                          </a:cubicBezTo>
                          <a:cubicBezTo>
                            <a:pt x="399" y="1095"/>
                            <a:pt x="387" y="1085"/>
                            <a:pt x="368" y="1076"/>
                          </a:cubicBezTo>
                          <a:cubicBezTo>
                            <a:pt x="348" y="1066"/>
                            <a:pt x="327" y="1069"/>
                            <a:pt x="308" y="1056"/>
                          </a:cubicBezTo>
                          <a:cubicBezTo>
                            <a:pt x="303" y="1040"/>
                            <a:pt x="308" y="1012"/>
                            <a:pt x="296" y="1000"/>
                          </a:cubicBezTo>
                          <a:cubicBezTo>
                            <a:pt x="289" y="993"/>
                            <a:pt x="272" y="984"/>
                            <a:pt x="272" y="984"/>
                          </a:cubicBezTo>
                          <a:cubicBezTo>
                            <a:pt x="231" y="988"/>
                            <a:pt x="181" y="1004"/>
                            <a:pt x="140" y="1000"/>
                          </a:cubicBezTo>
                          <a:cubicBezTo>
                            <a:pt x="134" y="981"/>
                            <a:pt x="146" y="956"/>
                            <a:pt x="136" y="940"/>
                          </a:cubicBezTo>
                          <a:cubicBezTo>
                            <a:pt x="131" y="904"/>
                            <a:pt x="132" y="858"/>
                            <a:pt x="100" y="836"/>
                          </a:cubicBezTo>
                          <a:cubicBezTo>
                            <a:pt x="105" y="766"/>
                            <a:pt x="82" y="778"/>
                            <a:pt x="112" y="732"/>
                          </a:cubicBezTo>
                          <a:cubicBezTo>
                            <a:pt x="103" y="704"/>
                            <a:pt x="117" y="709"/>
                            <a:pt x="128" y="676"/>
                          </a:cubicBezTo>
                          <a:cubicBezTo>
                            <a:pt x="127" y="663"/>
                            <a:pt x="128" y="649"/>
                            <a:pt x="124" y="636"/>
                          </a:cubicBezTo>
                          <a:cubicBezTo>
                            <a:pt x="122" y="631"/>
                            <a:pt x="114" y="632"/>
                            <a:pt x="112" y="628"/>
                          </a:cubicBezTo>
                          <a:cubicBezTo>
                            <a:pt x="110" y="622"/>
                            <a:pt x="123" y="607"/>
                            <a:pt x="124" y="604"/>
                          </a:cubicBezTo>
                          <a:cubicBezTo>
                            <a:pt x="127" y="596"/>
                            <a:pt x="132" y="580"/>
                            <a:pt x="132" y="580"/>
                          </a:cubicBezTo>
                          <a:cubicBezTo>
                            <a:pt x="131" y="564"/>
                            <a:pt x="131" y="548"/>
                            <a:pt x="128" y="532"/>
                          </a:cubicBezTo>
                          <a:cubicBezTo>
                            <a:pt x="122" y="500"/>
                            <a:pt x="69" y="496"/>
                            <a:pt x="44" y="488"/>
                          </a:cubicBezTo>
                          <a:cubicBezTo>
                            <a:pt x="34" y="474"/>
                            <a:pt x="10" y="438"/>
                            <a:pt x="0" y="424"/>
                          </a:cubicBezTo>
                          <a:cubicBezTo>
                            <a:pt x="17" y="413"/>
                            <a:pt x="55" y="455"/>
                            <a:pt x="76" y="452"/>
                          </a:cubicBezTo>
                          <a:cubicBezTo>
                            <a:pt x="85" y="446"/>
                            <a:pt x="76" y="419"/>
                            <a:pt x="84" y="412"/>
                          </a:cubicBezTo>
                          <a:cubicBezTo>
                            <a:pt x="105" y="395"/>
                            <a:pt x="137" y="390"/>
                            <a:pt x="152" y="368"/>
                          </a:cubicBezTo>
                          <a:cubicBezTo>
                            <a:pt x="148" y="343"/>
                            <a:pt x="137" y="328"/>
                            <a:pt x="124" y="308"/>
                          </a:cubicBezTo>
                          <a:cubicBezTo>
                            <a:pt x="128" y="279"/>
                            <a:pt x="141" y="247"/>
                            <a:pt x="164" y="232"/>
                          </a:cubicBezTo>
                          <a:cubicBezTo>
                            <a:pt x="175" y="176"/>
                            <a:pt x="216" y="215"/>
                            <a:pt x="268" y="212"/>
                          </a:cubicBezTo>
                          <a:cubicBezTo>
                            <a:pt x="309" y="207"/>
                            <a:pt x="338" y="179"/>
                            <a:pt x="380" y="176"/>
                          </a:cubicBezTo>
                          <a:cubicBezTo>
                            <a:pt x="415" y="167"/>
                            <a:pt x="420" y="164"/>
                            <a:pt x="464" y="168"/>
                          </a:cubicBezTo>
                          <a:cubicBezTo>
                            <a:pt x="475" y="167"/>
                            <a:pt x="487" y="190"/>
                            <a:pt x="496" y="184"/>
                          </a:cubicBezTo>
                          <a:cubicBezTo>
                            <a:pt x="509" y="175"/>
                            <a:pt x="476" y="153"/>
                            <a:pt x="472" y="152"/>
                          </a:cubicBezTo>
                          <a:cubicBezTo>
                            <a:pt x="471" y="147"/>
                            <a:pt x="463" y="138"/>
                            <a:pt x="468" y="136"/>
                          </a:cubicBezTo>
                          <a:cubicBezTo>
                            <a:pt x="499" y="127"/>
                            <a:pt x="555" y="143"/>
                            <a:pt x="588" y="148"/>
                          </a:cubicBezTo>
                          <a:cubicBezTo>
                            <a:pt x="621" y="141"/>
                            <a:pt x="614" y="145"/>
                            <a:pt x="624" y="116"/>
                          </a:cubicBezTo>
                          <a:cubicBezTo>
                            <a:pt x="630" y="99"/>
                            <a:pt x="649" y="78"/>
                            <a:pt x="664" y="68"/>
                          </a:cubicBezTo>
                          <a:cubicBezTo>
                            <a:pt x="673" y="40"/>
                            <a:pt x="659" y="73"/>
                            <a:pt x="684" y="48"/>
                          </a:cubicBezTo>
                          <a:cubicBezTo>
                            <a:pt x="693" y="39"/>
                            <a:pt x="692" y="12"/>
                            <a:pt x="700" y="4"/>
                          </a:cubicBezTo>
                          <a:cubicBezTo>
                            <a:pt x="704" y="0"/>
                            <a:pt x="749" y="0"/>
                            <a:pt x="736" y="0"/>
                          </a:cubicBez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5" name="Freeform 33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2915280" y="3210702"/>
                      <a:ext cx="997639" cy="980298"/>
                    </a:xfrm>
                    <a:custGeom>
                      <a:avLst/>
                      <a:gdLst>
                        <a:gd name="T0" fmla="*/ 2147483647 w 1204"/>
                        <a:gd name="T1" fmla="*/ 2147483647 h 1187"/>
                        <a:gd name="T2" fmla="*/ 2147483647 w 1204"/>
                        <a:gd name="T3" fmla="*/ 2147483647 h 1187"/>
                        <a:gd name="T4" fmla="*/ 2147483647 w 1204"/>
                        <a:gd name="T5" fmla="*/ 2147483647 h 1187"/>
                        <a:gd name="T6" fmla="*/ 2147483647 w 1204"/>
                        <a:gd name="T7" fmla="*/ 2147483647 h 1187"/>
                        <a:gd name="T8" fmla="*/ 2147483647 w 1204"/>
                        <a:gd name="T9" fmla="*/ 2147483647 h 1187"/>
                        <a:gd name="T10" fmla="*/ 2147483647 w 1204"/>
                        <a:gd name="T11" fmla="*/ 2147483647 h 1187"/>
                        <a:gd name="T12" fmla="*/ 2147483647 w 1204"/>
                        <a:gd name="T13" fmla="*/ 2147483647 h 1187"/>
                        <a:gd name="T14" fmla="*/ 2147483647 w 1204"/>
                        <a:gd name="T15" fmla="*/ 2147483647 h 1187"/>
                        <a:gd name="T16" fmla="*/ 2147483647 w 1204"/>
                        <a:gd name="T17" fmla="*/ 2147483647 h 1187"/>
                        <a:gd name="T18" fmla="*/ 2147483647 w 1204"/>
                        <a:gd name="T19" fmla="*/ 2147483647 h 1187"/>
                        <a:gd name="T20" fmla="*/ 2147483647 w 1204"/>
                        <a:gd name="T21" fmla="*/ 2147483647 h 1187"/>
                        <a:gd name="T22" fmla="*/ 2147483647 w 1204"/>
                        <a:gd name="T23" fmla="*/ 2147483647 h 1187"/>
                        <a:gd name="T24" fmla="*/ 2147483647 w 1204"/>
                        <a:gd name="T25" fmla="*/ 2147483647 h 1187"/>
                        <a:gd name="T26" fmla="*/ 2147483647 w 1204"/>
                        <a:gd name="T27" fmla="*/ 2147483647 h 1187"/>
                        <a:gd name="T28" fmla="*/ 2147483647 w 1204"/>
                        <a:gd name="T29" fmla="*/ 2147483647 h 1187"/>
                        <a:gd name="T30" fmla="*/ 2147483647 w 1204"/>
                        <a:gd name="T31" fmla="*/ 2147483647 h 1187"/>
                        <a:gd name="T32" fmla="*/ 2147483647 w 1204"/>
                        <a:gd name="T33" fmla="*/ 2147483647 h 1187"/>
                        <a:gd name="T34" fmla="*/ 2147483647 w 1204"/>
                        <a:gd name="T35" fmla="*/ 2147483647 h 1187"/>
                        <a:gd name="T36" fmla="*/ 2147483647 w 1204"/>
                        <a:gd name="T37" fmla="*/ 2147483647 h 1187"/>
                        <a:gd name="T38" fmla="*/ 2147483647 w 1204"/>
                        <a:gd name="T39" fmla="*/ 2147483647 h 1187"/>
                        <a:gd name="T40" fmla="*/ 2147483647 w 1204"/>
                        <a:gd name="T41" fmla="*/ 2147483647 h 1187"/>
                        <a:gd name="T42" fmla="*/ 2147483647 w 1204"/>
                        <a:gd name="T43" fmla="*/ 2147483647 h 1187"/>
                        <a:gd name="T44" fmla="*/ 2147483647 w 1204"/>
                        <a:gd name="T45" fmla="*/ 2147483647 h 1187"/>
                        <a:gd name="T46" fmla="*/ 2147483647 w 1204"/>
                        <a:gd name="T47" fmla="*/ 2147483647 h 1187"/>
                        <a:gd name="T48" fmla="*/ 2147483647 w 1204"/>
                        <a:gd name="T49" fmla="*/ 2147483647 h 1187"/>
                        <a:gd name="T50" fmla="*/ 2147483647 w 1204"/>
                        <a:gd name="T51" fmla="*/ 2147483647 h 1187"/>
                        <a:gd name="T52" fmla="*/ 2147483647 w 1204"/>
                        <a:gd name="T53" fmla="*/ 2147483647 h 1187"/>
                        <a:gd name="T54" fmla="*/ 2147483647 w 1204"/>
                        <a:gd name="T55" fmla="*/ 2147483647 h 1187"/>
                        <a:gd name="T56" fmla="*/ 2147483647 w 1204"/>
                        <a:gd name="T57" fmla="*/ 2147483647 h 1187"/>
                        <a:gd name="T58" fmla="*/ 2147483647 w 1204"/>
                        <a:gd name="T59" fmla="*/ 2147483647 h 1187"/>
                        <a:gd name="T60" fmla="*/ 2147483647 w 1204"/>
                        <a:gd name="T61" fmla="*/ 2147483647 h 1187"/>
                        <a:gd name="T62" fmla="*/ 2147483647 w 1204"/>
                        <a:gd name="T63" fmla="*/ 2147483647 h 1187"/>
                        <a:gd name="T64" fmla="*/ 2147483647 w 1204"/>
                        <a:gd name="T65" fmla="*/ 2147483647 h 1187"/>
                        <a:gd name="T66" fmla="*/ 2147483647 w 1204"/>
                        <a:gd name="T67" fmla="*/ 2147483647 h 1187"/>
                        <a:gd name="T68" fmla="*/ 2147483647 w 1204"/>
                        <a:gd name="T69" fmla="*/ 2147483647 h 1187"/>
                        <a:gd name="T70" fmla="*/ 2147483647 w 1204"/>
                        <a:gd name="T71" fmla="*/ 2147483647 h 1187"/>
                        <a:gd name="T72" fmla="*/ 2147483647 w 1204"/>
                        <a:gd name="T73" fmla="*/ 2147483647 h 1187"/>
                        <a:gd name="T74" fmla="*/ 2147483647 w 1204"/>
                        <a:gd name="T75" fmla="*/ 2147483647 h 1187"/>
                        <a:gd name="T76" fmla="*/ 2147483647 w 1204"/>
                        <a:gd name="T77" fmla="*/ 2147483647 h 1187"/>
                        <a:gd name="T78" fmla="*/ 2147483647 w 1204"/>
                        <a:gd name="T79" fmla="*/ 2147483647 h 1187"/>
                        <a:gd name="T80" fmla="*/ 2147483647 w 1204"/>
                        <a:gd name="T81" fmla="*/ 2147483647 h 1187"/>
                        <a:gd name="T82" fmla="*/ 2147483647 w 1204"/>
                        <a:gd name="T83" fmla="*/ 2147483647 h 1187"/>
                        <a:gd name="T84" fmla="*/ 2147483647 w 1204"/>
                        <a:gd name="T85" fmla="*/ 2147483647 h 1187"/>
                        <a:gd name="T86" fmla="*/ 2147483647 w 1204"/>
                        <a:gd name="T87" fmla="*/ 2147483647 h 1187"/>
                        <a:gd name="T88" fmla="*/ 2147483647 w 1204"/>
                        <a:gd name="T89" fmla="*/ 2147483647 h 1187"/>
                        <a:gd name="T90" fmla="*/ 2147483647 w 1204"/>
                        <a:gd name="T91" fmla="*/ 2147483647 h 1187"/>
                        <a:gd name="T92" fmla="*/ 2147483647 w 1204"/>
                        <a:gd name="T93" fmla="*/ 2147483647 h 1187"/>
                        <a:gd name="T94" fmla="*/ 2147483647 w 1204"/>
                        <a:gd name="T95" fmla="*/ 2147483647 h 1187"/>
                        <a:gd name="T96" fmla="*/ 2147483647 w 1204"/>
                        <a:gd name="T97" fmla="*/ 2147483647 h 1187"/>
                        <a:gd name="T98" fmla="*/ 2147483647 w 1204"/>
                        <a:gd name="T99" fmla="*/ 2147483647 h 1187"/>
                        <a:gd name="T100" fmla="*/ 2147483647 w 1204"/>
                        <a:gd name="T101" fmla="*/ 2147483647 h 1187"/>
                        <a:gd name="T102" fmla="*/ 2147483647 w 1204"/>
                        <a:gd name="T103" fmla="*/ 2147483647 h 1187"/>
                        <a:gd name="T104" fmla="*/ 2147483647 w 1204"/>
                        <a:gd name="T105" fmla="*/ 2147483647 h 1187"/>
                        <a:gd name="T106" fmla="*/ 2147483647 w 1204"/>
                        <a:gd name="T107" fmla="*/ 2147483647 h 1187"/>
                        <a:gd name="T108" fmla="*/ 2147483647 w 1204"/>
                        <a:gd name="T109" fmla="*/ 2147483647 h 1187"/>
                        <a:gd name="T110" fmla="*/ 2147483647 w 1204"/>
                        <a:gd name="T111" fmla="*/ 2147483647 h 1187"/>
                        <a:gd name="T112" fmla="*/ 2147483647 w 1204"/>
                        <a:gd name="T113" fmla="*/ 2147483647 h 1187"/>
                        <a:gd name="T114" fmla="*/ 2147483647 w 1204"/>
                        <a:gd name="T115" fmla="*/ 2147483647 h 1187"/>
                        <a:gd name="T116" fmla="*/ 2147483647 w 1204"/>
                        <a:gd name="T117" fmla="*/ 2147483647 h 1187"/>
                        <a:gd name="T118" fmla="*/ 2147483647 w 1204"/>
                        <a:gd name="T119" fmla="*/ 0 h 1187"/>
                        <a:gd name="T120" fmla="*/ 2147483647 w 1204"/>
                        <a:gd name="T121" fmla="*/ 2147483647 h 1187"/>
                        <a:gd name="T122" fmla="*/ 2147483647 w 1204"/>
                        <a:gd name="T123" fmla="*/ 2147483647 h 1187"/>
                        <a:gd name="T124" fmla="*/ 2147483647 w 1204"/>
                        <a:gd name="T125" fmla="*/ 2147483647 h 1187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1204"/>
                        <a:gd name="T190" fmla="*/ 0 h 1187"/>
                        <a:gd name="T191" fmla="*/ 1204 w 1204"/>
                        <a:gd name="T192" fmla="*/ 1187 h 1187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1204" h="1187">
                          <a:moveTo>
                            <a:pt x="339" y="40"/>
                          </a:moveTo>
                          <a:cubicBezTo>
                            <a:pt x="329" y="55"/>
                            <a:pt x="318" y="53"/>
                            <a:pt x="307" y="68"/>
                          </a:cubicBezTo>
                          <a:cubicBezTo>
                            <a:pt x="284" y="101"/>
                            <a:pt x="293" y="92"/>
                            <a:pt x="263" y="112"/>
                          </a:cubicBezTo>
                          <a:cubicBezTo>
                            <a:pt x="259" y="127"/>
                            <a:pt x="232" y="174"/>
                            <a:pt x="215" y="180"/>
                          </a:cubicBezTo>
                          <a:cubicBezTo>
                            <a:pt x="183" y="191"/>
                            <a:pt x="173" y="205"/>
                            <a:pt x="147" y="220"/>
                          </a:cubicBezTo>
                          <a:cubicBezTo>
                            <a:pt x="112" y="239"/>
                            <a:pt x="81" y="269"/>
                            <a:pt x="47" y="292"/>
                          </a:cubicBezTo>
                          <a:cubicBezTo>
                            <a:pt x="26" y="324"/>
                            <a:pt x="23" y="368"/>
                            <a:pt x="11" y="404"/>
                          </a:cubicBezTo>
                          <a:cubicBezTo>
                            <a:pt x="19" y="509"/>
                            <a:pt x="0" y="476"/>
                            <a:pt x="27" y="516"/>
                          </a:cubicBezTo>
                          <a:cubicBezTo>
                            <a:pt x="23" y="541"/>
                            <a:pt x="23" y="560"/>
                            <a:pt x="31" y="584"/>
                          </a:cubicBezTo>
                          <a:cubicBezTo>
                            <a:pt x="30" y="605"/>
                            <a:pt x="29" y="627"/>
                            <a:pt x="27" y="648"/>
                          </a:cubicBezTo>
                          <a:cubicBezTo>
                            <a:pt x="26" y="657"/>
                            <a:pt x="16" y="666"/>
                            <a:pt x="27" y="676"/>
                          </a:cubicBezTo>
                          <a:cubicBezTo>
                            <a:pt x="42" y="689"/>
                            <a:pt x="73" y="688"/>
                            <a:pt x="91" y="700"/>
                          </a:cubicBezTo>
                          <a:cubicBezTo>
                            <a:pt x="94" y="704"/>
                            <a:pt x="95" y="709"/>
                            <a:pt x="99" y="712"/>
                          </a:cubicBezTo>
                          <a:cubicBezTo>
                            <a:pt x="102" y="715"/>
                            <a:pt x="108" y="713"/>
                            <a:pt x="111" y="716"/>
                          </a:cubicBezTo>
                          <a:cubicBezTo>
                            <a:pt x="117" y="724"/>
                            <a:pt x="117" y="736"/>
                            <a:pt x="123" y="744"/>
                          </a:cubicBezTo>
                          <a:cubicBezTo>
                            <a:pt x="124" y="753"/>
                            <a:pt x="124" y="763"/>
                            <a:pt x="127" y="772"/>
                          </a:cubicBezTo>
                          <a:cubicBezTo>
                            <a:pt x="128" y="777"/>
                            <a:pt x="134" y="779"/>
                            <a:pt x="135" y="784"/>
                          </a:cubicBezTo>
                          <a:cubicBezTo>
                            <a:pt x="146" y="831"/>
                            <a:pt x="124" y="878"/>
                            <a:pt x="166" y="906"/>
                          </a:cubicBezTo>
                          <a:cubicBezTo>
                            <a:pt x="175" y="934"/>
                            <a:pt x="215" y="918"/>
                            <a:pt x="243" y="916"/>
                          </a:cubicBezTo>
                          <a:cubicBezTo>
                            <a:pt x="264" y="918"/>
                            <a:pt x="289" y="912"/>
                            <a:pt x="307" y="924"/>
                          </a:cubicBezTo>
                          <a:cubicBezTo>
                            <a:pt x="316" y="930"/>
                            <a:pt x="318" y="942"/>
                            <a:pt x="327" y="948"/>
                          </a:cubicBezTo>
                          <a:cubicBezTo>
                            <a:pt x="334" y="952"/>
                            <a:pt x="351" y="956"/>
                            <a:pt x="351" y="956"/>
                          </a:cubicBezTo>
                          <a:cubicBezTo>
                            <a:pt x="352" y="951"/>
                            <a:pt x="350" y="941"/>
                            <a:pt x="355" y="940"/>
                          </a:cubicBezTo>
                          <a:cubicBezTo>
                            <a:pt x="373" y="935"/>
                            <a:pt x="412" y="946"/>
                            <a:pt x="431" y="952"/>
                          </a:cubicBezTo>
                          <a:cubicBezTo>
                            <a:pt x="436" y="971"/>
                            <a:pt x="439" y="977"/>
                            <a:pt x="455" y="988"/>
                          </a:cubicBezTo>
                          <a:cubicBezTo>
                            <a:pt x="461" y="1000"/>
                            <a:pt x="465" y="1018"/>
                            <a:pt x="475" y="1028"/>
                          </a:cubicBezTo>
                          <a:cubicBezTo>
                            <a:pt x="491" y="1044"/>
                            <a:pt x="519" y="1043"/>
                            <a:pt x="539" y="1052"/>
                          </a:cubicBezTo>
                          <a:cubicBezTo>
                            <a:pt x="579" y="1069"/>
                            <a:pt x="618" y="1078"/>
                            <a:pt x="659" y="1092"/>
                          </a:cubicBezTo>
                          <a:cubicBezTo>
                            <a:pt x="698" y="1105"/>
                            <a:pt x="704" y="1112"/>
                            <a:pt x="751" y="1116"/>
                          </a:cubicBezTo>
                          <a:cubicBezTo>
                            <a:pt x="813" y="1137"/>
                            <a:pt x="778" y="1144"/>
                            <a:pt x="891" y="1148"/>
                          </a:cubicBezTo>
                          <a:cubicBezTo>
                            <a:pt x="949" y="1187"/>
                            <a:pt x="942" y="1082"/>
                            <a:pt x="911" y="1072"/>
                          </a:cubicBezTo>
                          <a:cubicBezTo>
                            <a:pt x="884" y="1045"/>
                            <a:pt x="913" y="1070"/>
                            <a:pt x="887" y="1056"/>
                          </a:cubicBezTo>
                          <a:cubicBezTo>
                            <a:pt x="879" y="1051"/>
                            <a:pt x="863" y="1040"/>
                            <a:pt x="863" y="1040"/>
                          </a:cubicBezTo>
                          <a:cubicBezTo>
                            <a:pt x="857" y="1023"/>
                            <a:pt x="847" y="1011"/>
                            <a:pt x="843" y="992"/>
                          </a:cubicBezTo>
                          <a:cubicBezTo>
                            <a:pt x="838" y="965"/>
                            <a:pt x="836" y="939"/>
                            <a:pt x="831" y="912"/>
                          </a:cubicBezTo>
                          <a:cubicBezTo>
                            <a:pt x="828" y="867"/>
                            <a:pt x="829" y="842"/>
                            <a:pt x="799" y="812"/>
                          </a:cubicBezTo>
                          <a:cubicBezTo>
                            <a:pt x="794" y="793"/>
                            <a:pt x="791" y="796"/>
                            <a:pt x="807" y="780"/>
                          </a:cubicBezTo>
                          <a:cubicBezTo>
                            <a:pt x="822" y="765"/>
                            <a:pt x="839" y="753"/>
                            <a:pt x="851" y="736"/>
                          </a:cubicBezTo>
                          <a:cubicBezTo>
                            <a:pt x="866" y="715"/>
                            <a:pt x="869" y="691"/>
                            <a:pt x="891" y="676"/>
                          </a:cubicBezTo>
                          <a:cubicBezTo>
                            <a:pt x="907" y="652"/>
                            <a:pt x="934" y="677"/>
                            <a:pt x="951" y="656"/>
                          </a:cubicBezTo>
                          <a:cubicBezTo>
                            <a:pt x="965" y="639"/>
                            <a:pt x="961" y="582"/>
                            <a:pt x="971" y="564"/>
                          </a:cubicBezTo>
                          <a:cubicBezTo>
                            <a:pt x="982" y="544"/>
                            <a:pt x="1023" y="523"/>
                            <a:pt x="1043" y="516"/>
                          </a:cubicBezTo>
                          <a:cubicBezTo>
                            <a:pt x="1066" y="482"/>
                            <a:pt x="1084" y="444"/>
                            <a:pt x="1111" y="412"/>
                          </a:cubicBezTo>
                          <a:cubicBezTo>
                            <a:pt x="1126" y="394"/>
                            <a:pt x="1189" y="350"/>
                            <a:pt x="1203" y="332"/>
                          </a:cubicBezTo>
                          <a:cubicBezTo>
                            <a:pt x="1204" y="328"/>
                            <a:pt x="1165" y="320"/>
                            <a:pt x="1163" y="316"/>
                          </a:cubicBezTo>
                          <a:cubicBezTo>
                            <a:pt x="1161" y="312"/>
                            <a:pt x="1110" y="295"/>
                            <a:pt x="1107" y="292"/>
                          </a:cubicBezTo>
                          <a:cubicBezTo>
                            <a:pt x="1103" y="289"/>
                            <a:pt x="1143" y="315"/>
                            <a:pt x="1139" y="312"/>
                          </a:cubicBezTo>
                          <a:cubicBezTo>
                            <a:pt x="1129" y="304"/>
                            <a:pt x="1106" y="285"/>
                            <a:pt x="1091" y="280"/>
                          </a:cubicBezTo>
                          <a:cubicBezTo>
                            <a:pt x="1077" y="259"/>
                            <a:pt x="1006" y="266"/>
                            <a:pt x="983" y="260"/>
                          </a:cubicBezTo>
                          <a:cubicBezTo>
                            <a:pt x="959" y="268"/>
                            <a:pt x="980" y="310"/>
                            <a:pt x="959" y="324"/>
                          </a:cubicBezTo>
                          <a:cubicBezTo>
                            <a:pt x="868" y="323"/>
                            <a:pt x="750" y="327"/>
                            <a:pt x="655" y="264"/>
                          </a:cubicBezTo>
                          <a:cubicBezTo>
                            <a:pt x="646" y="250"/>
                            <a:pt x="605" y="252"/>
                            <a:pt x="619" y="240"/>
                          </a:cubicBezTo>
                          <a:cubicBezTo>
                            <a:pt x="626" y="234"/>
                            <a:pt x="675" y="225"/>
                            <a:pt x="683" y="220"/>
                          </a:cubicBezTo>
                          <a:cubicBezTo>
                            <a:pt x="687" y="217"/>
                            <a:pt x="675" y="240"/>
                            <a:pt x="675" y="240"/>
                          </a:cubicBezTo>
                          <a:cubicBezTo>
                            <a:pt x="712" y="184"/>
                            <a:pt x="651" y="117"/>
                            <a:pt x="615" y="112"/>
                          </a:cubicBezTo>
                          <a:cubicBezTo>
                            <a:pt x="600" y="102"/>
                            <a:pt x="568" y="106"/>
                            <a:pt x="551" y="100"/>
                          </a:cubicBezTo>
                          <a:cubicBezTo>
                            <a:pt x="541" y="97"/>
                            <a:pt x="531" y="88"/>
                            <a:pt x="531" y="88"/>
                          </a:cubicBezTo>
                          <a:cubicBezTo>
                            <a:pt x="501" y="58"/>
                            <a:pt x="510" y="97"/>
                            <a:pt x="491" y="48"/>
                          </a:cubicBezTo>
                          <a:cubicBezTo>
                            <a:pt x="489" y="43"/>
                            <a:pt x="504" y="46"/>
                            <a:pt x="499" y="44"/>
                          </a:cubicBezTo>
                          <a:cubicBezTo>
                            <a:pt x="484" y="40"/>
                            <a:pt x="474" y="4"/>
                            <a:pt x="459" y="0"/>
                          </a:cubicBezTo>
                          <a:cubicBezTo>
                            <a:pt x="442" y="1"/>
                            <a:pt x="400" y="30"/>
                            <a:pt x="383" y="32"/>
                          </a:cubicBezTo>
                          <a:cubicBezTo>
                            <a:pt x="372" y="34"/>
                            <a:pt x="351" y="40"/>
                            <a:pt x="351" y="40"/>
                          </a:cubicBezTo>
                          <a:cubicBezTo>
                            <a:pt x="345" y="57"/>
                            <a:pt x="349" y="56"/>
                            <a:pt x="339" y="40"/>
                          </a:cubicBezTo>
                          <a:close/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>
                        <a:defRPr/>
                      </a:pPr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96" name="Freeform 34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1745160" y="2428279"/>
                      <a:ext cx="1013320" cy="822361"/>
                    </a:xfrm>
                    <a:custGeom>
                      <a:avLst/>
                      <a:gdLst>
                        <a:gd name="T0" fmla="*/ 2147483647 w 1228"/>
                        <a:gd name="T1" fmla="*/ 2147483647 h 995"/>
                        <a:gd name="T2" fmla="*/ 2147483647 w 1228"/>
                        <a:gd name="T3" fmla="*/ 2147483647 h 995"/>
                        <a:gd name="T4" fmla="*/ 2147483647 w 1228"/>
                        <a:gd name="T5" fmla="*/ 2147483647 h 995"/>
                        <a:gd name="T6" fmla="*/ 2147483647 w 1228"/>
                        <a:gd name="T7" fmla="*/ 2147483647 h 995"/>
                        <a:gd name="T8" fmla="*/ 2147483647 w 1228"/>
                        <a:gd name="T9" fmla="*/ 2147483647 h 995"/>
                        <a:gd name="T10" fmla="*/ 2147483647 w 1228"/>
                        <a:gd name="T11" fmla="*/ 2147483647 h 995"/>
                        <a:gd name="T12" fmla="*/ 2147483647 w 1228"/>
                        <a:gd name="T13" fmla="*/ 2147483647 h 995"/>
                        <a:gd name="T14" fmla="*/ 2147483647 w 1228"/>
                        <a:gd name="T15" fmla="*/ 2147483647 h 995"/>
                        <a:gd name="T16" fmla="*/ 2147483647 w 1228"/>
                        <a:gd name="T17" fmla="*/ 2147483647 h 995"/>
                        <a:gd name="T18" fmla="*/ 2147483647 w 1228"/>
                        <a:gd name="T19" fmla="*/ 2147483647 h 995"/>
                        <a:gd name="T20" fmla="*/ 2147483647 w 1228"/>
                        <a:gd name="T21" fmla="*/ 2147483647 h 995"/>
                        <a:gd name="T22" fmla="*/ 2147483647 w 1228"/>
                        <a:gd name="T23" fmla="*/ 2147483647 h 995"/>
                        <a:gd name="T24" fmla="*/ 2147483647 w 1228"/>
                        <a:gd name="T25" fmla="*/ 2147483647 h 995"/>
                        <a:gd name="T26" fmla="*/ 2147483647 w 1228"/>
                        <a:gd name="T27" fmla="*/ 2147483647 h 995"/>
                        <a:gd name="T28" fmla="*/ 2147483647 w 1228"/>
                        <a:gd name="T29" fmla="*/ 2147483647 h 995"/>
                        <a:gd name="T30" fmla="*/ 2147483647 w 1228"/>
                        <a:gd name="T31" fmla="*/ 2147483647 h 995"/>
                        <a:gd name="T32" fmla="*/ 2147483647 w 1228"/>
                        <a:gd name="T33" fmla="*/ 2147483647 h 995"/>
                        <a:gd name="T34" fmla="*/ 2147483647 w 1228"/>
                        <a:gd name="T35" fmla="*/ 2147483647 h 995"/>
                        <a:gd name="T36" fmla="*/ 2147483647 w 1228"/>
                        <a:gd name="T37" fmla="*/ 2147483647 h 995"/>
                        <a:gd name="T38" fmla="*/ 2147483647 w 1228"/>
                        <a:gd name="T39" fmla="*/ 2147483647 h 995"/>
                        <a:gd name="T40" fmla="*/ 2147483647 w 1228"/>
                        <a:gd name="T41" fmla="*/ 2147483647 h 995"/>
                        <a:gd name="T42" fmla="*/ 2147483647 w 1228"/>
                        <a:gd name="T43" fmla="*/ 2147483647 h 995"/>
                        <a:gd name="T44" fmla="*/ 2147483647 w 1228"/>
                        <a:gd name="T45" fmla="*/ 2147483647 h 995"/>
                        <a:gd name="T46" fmla="*/ 2147483647 w 1228"/>
                        <a:gd name="T47" fmla="*/ 2147483647 h 995"/>
                        <a:gd name="T48" fmla="*/ 2147483647 w 1228"/>
                        <a:gd name="T49" fmla="*/ 2147483647 h 995"/>
                        <a:gd name="T50" fmla="*/ 2147483647 w 1228"/>
                        <a:gd name="T51" fmla="*/ 2147483647 h 995"/>
                        <a:gd name="T52" fmla="*/ 2147483647 w 1228"/>
                        <a:gd name="T53" fmla="*/ 2147483647 h 995"/>
                        <a:gd name="T54" fmla="*/ 2147483647 w 1228"/>
                        <a:gd name="T55" fmla="*/ 2147483647 h 995"/>
                        <a:gd name="T56" fmla="*/ 2147483647 w 1228"/>
                        <a:gd name="T57" fmla="*/ 2147483647 h 995"/>
                        <a:gd name="T58" fmla="*/ 2147483647 w 1228"/>
                        <a:gd name="T59" fmla="*/ 2147483647 h 995"/>
                        <a:gd name="T60" fmla="*/ 2147483647 w 1228"/>
                        <a:gd name="T61" fmla="*/ 2147483647 h 995"/>
                        <a:gd name="T62" fmla="*/ 2147483647 w 1228"/>
                        <a:gd name="T63" fmla="*/ 2147483647 h 995"/>
                        <a:gd name="T64" fmla="*/ 2147483647 w 1228"/>
                        <a:gd name="T65" fmla="*/ 2147483647 h 995"/>
                        <a:gd name="T66" fmla="*/ 2147483647 w 1228"/>
                        <a:gd name="T67" fmla="*/ 2147483647 h 995"/>
                        <a:gd name="T68" fmla="*/ 2147483647 w 1228"/>
                        <a:gd name="T69" fmla="*/ 2147483647 h 995"/>
                        <a:gd name="T70" fmla="*/ 2147483647 w 1228"/>
                        <a:gd name="T71" fmla="*/ 2147483647 h 995"/>
                        <a:gd name="T72" fmla="*/ 2147483647 w 1228"/>
                        <a:gd name="T73" fmla="*/ 2147483647 h 995"/>
                        <a:gd name="T74" fmla="*/ 2147483647 w 1228"/>
                        <a:gd name="T75" fmla="*/ 2147483647 h 995"/>
                        <a:gd name="T76" fmla="*/ 2147483647 w 1228"/>
                        <a:gd name="T77" fmla="*/ 2147483647 h 995"/>
                        <a:gd name="T78" fmla="*/ 2147483647 w 1228"/>
                        <a:gd name="T79" fmla="*/ 2147483647 h 995"/>
                        <a:gd name="T80" fmla="*/ 2147483647 w 1228"/>
                        <a:gd name="T81" fmla="*/ 2147483647 h 995"/>
                        <a:gd name="T82" fmla="*/ 2147483647 w 1228"/>
                        <a:gd name="T83" fmla="*/ 2147483647 h 995"/>
                        <a:gd name="T84" fmla="*/ 2147483647 w 1228"/>
                        <a:gd name="T85" fmla="*/ 2147483647 h 995"/>
                        <a:gd name="T86" fmla="*/ 2147483647 w 1228"/>
                        <a:gd name="T87" fmla="*/ 2147483647 h 995"/>
                        <a:gd name="T88" fmla="*/ 2147483647 w 1228"/>
                        <a:gd name="T89" fmla="*/ 2147483647 h 995"/>
                        <a:gd name="T90" fmla="*/ 2147483647 w 1228"/>
                        <a:gd name="T91" fmla="*/ 2147483647 h 995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228"/>
                        <a:gd name="T139" fmla="*/ 0 h 995"/>
                        <a:gd name="T140" fmla="*/ 1228 w 1228"/>
                        <a:gd name="T141" fmla="*/ 995 h 995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228" h="995">
                          <a:moveTo>
                            <a:pt x="444" y="73"/>
                          </a:moveTo>
                          <a:cubicBezTo>
                            <a:pt x="451" y="39"/>
                            <a:pt x="466" y="51"/>
                            <a:pt x="496" y="41"/>
                          </a:cubicBezTo>
                          <a:cubicBezTo>
                            <a:pt x="516" y="21"/>
                            <a:pt x="541" y="26"/>
                            <a:pt x="568" y="21"/>
                          </a:cubicBezTo>
                          <a:cubicBezTo>
                            <a:pt x="588" y="24"/>
                            <a:pt x="604" y="0"/>
                            <a:pt x="620" y="13"/>
                          </a:cubicBezTo>
                          <a:cubicBezTo>
                            <a:pt x="624" y="17"/>
                            <a:pt x="643" y="26"/>
                            <a:pt x="648" y="29"/>
                          </a:cubicBezTo>
                          <a:cubicBezTo>
                            <a:pt x="655" y="33"/>
                            <a:pt x="660" y="57"/>
                            <a:pt x="660" y="57"/>
                          </a:cubicBezTo>
                          <a:cubicBezTo>
                            <a:pt x="665" y="63"/>
                            <a:pt x="672" y="45"/>
                            <a:pt x="680" y="45"/>
                          </a:cubicBezTo>
                          <a:cubicBezTo>
                            <a:pt x="688" y="45"/>
                            <a:pt x="703" y="50"/>
                            <a:pt x="708" y="57"/>
                          </a:cubicBezTo>
                          <a:cubicBezTo>
                            <a:pt x="716" y="62"/>
                            <a:pt x="712" y="89"/>
                            <a:pt x="712" y="89"/>
                          </a:cubicBezTo>
                          <a:cubicBezTo>
                            <a:pt x="724" y="93"/>
                            <a:pt x="737" y="79"/>
                            <a:pt x="752" y="77"/>
                          </a:cubicBezTo>
                          <a:cubicBezTo>
                            <a:pt x="767" y="75"/>
                            <a:pt x="783" y="80"/>
                            <a:pt x="800" y="77"/>
                          </a:cubicBezTo>
                          <a:cubicBezTo>
                            <a:pt x="817" y="77"/>
                            <a:pt x="842" y="60"/>
                            <a:pt x="856" y="61"/>
                          </a:cubicBezTo>
                          <a:cubicBezTo>
                            <a:pt x="870" y="62"/>
                            <a:pt x="874" y="76"/>
                            <a:pt x="884" y="81"/>
                          </a:cubicBezTo>
                          <a:cubicBezTo>
                            <a:pt x="901" y="84"/>
                            <a:pt x="910" y="86"/>
                            <a:pt x="916" y="93"/>
                          </a:cubicBezTo>
                          <a:cubicBezTo>
                            <a:pt x="925" y="99"/>
                            <a:pt x="937" y="110"/>
                            <a:pt x="940" y="117"/>
                          </a:cubicBezTo>
                          <a:cubicBezTo>
                            <a:pt x="951" y="149"/>
                            <a:pt x="915" y="116"/>
                            <a:pt x="936" y="137"/>
                          </a:cubicBezTo>
                          <a:cubicBezTo>
                            <a:pt x="969" y="170"/>
                            <a:pt x="938" y="152"/>
                            <a:pt x="976" y="173"/>
                          </a:cubicBezTo>
                          <a:cubicBezTo>
                            <a:pt x="984" y="178"/>
                            <a:pt x="1000" y="189"/>
                            <a:pt x="1000" y="189"/>
                          </a:cubicBezTo>
                          <a:cubicBezTo>
                            <a:pt x="1023" y="223"/>
                            <a:pt x="1005" y="191"/>
                            <a:pt x="1012" y="277"/>
                          </a:cubicBezTo>
                          <a:cubicBezTo>
                            <a:pt x="1012" y="282"/>
                            <a:pt x="1011" y="291"/>
                            <a:pt x="1016" y="293"/>
                          </a:cubicBezTo>
                          <a:cubicBezTo>
                            <a:pt x="1024" y="297"/>
                            <a:pt x="1049" y="274"/>
                            <a:pt x="1064" y="277"/>
                          </a:cubicBezTo>
                          <a:cubicBezTo>
                            <a:pt x="1080" y="279"/>
                            <a:pt x="1099" y="302"/>
                            <a:pt x="1112" y="305"/>
                          </a:cubicBezTo>
                          <a:cubicBezTo>
                            <a:pt x="1121" y="312"/>
                            <a:pt x="1130" y="294"/>
                            <a:pt x="1140" y="297"/>
                          </a:cubicBezTo>
                          <a:cubicBezTo>
                            <a:pt x="1150" y="300"/>
                            <a:pt x="1167" y="312"/>
                            <a:pt x="1172" y="321"/>
                          </a:cubicBezTo>
                          <a:cubicBezTo>
                            <a:pt x="1177" y="329"/>
                            <a:pt x="1167" y="345"/>
                            <a:pt x="1172" y="353"/>
                          </a:cubicBezTo>
                          <a:cubicBezTo>
                            <a:pt x="1186" y="375"/>
                            <a:pt x="1178" y="394"/>
                            <a:pt x="1200" y="409"/>
                          </a:cubicBezTo>
                          <a:cubicBezTo>
                            <a:pt x="1205" y="417"/>
                            <a:pt x="1211" y="425"/>
                            <a:pt x="1216" y="433"/>
                          </a:cubicBezTo>
                          <a:cubicBezTo>
                            <a:pt x="1228" y="450"/>
                            <a:pt x="1216" y="472"/>
                            <a:pt x="1212" y="473"/>
                          </a:cubicBezTo>
                          <a:cubicBezTo>
                            <a:pt x="1183" y="482"/>
                            <a:pt x="1138" y="468"/>
                            <a:pt x="1108" y="473"/>
                          </a:cubicBezTo>
                          <a:cubicBezTo>
                            <a:pt x="1092" y="483"/>
                            <a:pt x="1109" y="504"/>
                            <a:pt x="1112" y="517"/>
                          </a:cubicBezTo>
                          <a:cubicBezTo>
                            <a:pt x="1115" y="530"/>
                            <a:pt x="1120" y="543"/>
                            <a:pt x="1128" y="553"/>
                          </a:cubicBezTo>
                          <a:cubicBezTo>
                            <a:pt x="1133" y="568"/>
                            <a:pt x="1155" y="562"/>
                            <a:pt x="1160" y="577"/>
                          </a:cubicBezTo>
                          <a:cubicBezTo>
                            <a:pt x="1156" y="602"/>
                            <a:pt x="1165" y="643"/>
                            <a:pt x="1144" y="657"/>
                          </a:cubicBezTo>
                          <a:cubicBezTo>
                            <a:pt x="1135" y="684"/>
                            <a:pt x="1113" y="680"/>
                            <a:pt x="1092" y="701"/>
                          </a:cubicBezTo>
                          <a:cubicBezTo>
                            <a:pt x="1091" y="712"/>
                            <a:pt x="1093" y="724"/>
                            <a:pt x="1088" y="733"/>
                          </a:cubicBezTo>
                          <a:cubicBezTo>
                            <a:pt x="1085" y="738"/>
                            <a:pt x="1077" y="735"/>
                            <a:pt x="1072" y="737"/>
                          </a:cubicBezTo>
                          <a:cubicBezTo>
                            <a:pt x="1041" y="746"/>
                            <a:pt x="1111" y="738"/>
                            <a:pt x="1047" y="744"/>
                          </a:cubicBezTo>
                          <a:cubicBezTo>
                            <a:pt x="1037" y="785"/>
                            <a:pt x="977" y="771"/>
                            <a:pt x="932" y="773"/>
                          </a:cubicBezTo>
                          <a:cubicBezTo>
                            <a:pt x="914" y="785"/>
                            <a:pt x="931" y="810"/>
                            <a:pt x="928" y="825"/>
                          </a:cubicBezTo>
                          <a:cubicBezTo>
                            <a:pt x="931" y="839"/>
                            <a:pt x="951" y="840"/>
                            <a:pt x="948" y="857"/>
                          </a:cubicBezTo>
                          <a:cubicBezTo>
                            <a:pt x="968" y="877"/>
                            <a:pt x="947" y="917"/>
                            <a:pt x="912" y="929"/>
                          </a:cubicBezTo>
                          <a:cubicBezTo>
                            <a:pt x="900" y="917"/>
                            <a:pt x="894" y="906"/>
                            <a:pt x="880" y="897"/>
                          </a:cubicBezTo>
                          <a:cubicBezTo>
                            <a:pt x="873" y="876"/>
                            <a:pt x="862" y="880"/>
                            <a:pt x="844" y="889"/>
                          </a:cubicBezTo>
                          <a:cubicBezTo>
                            <a:pt x="835" y="916"/>
                            <a:pt x="855" y="951"/>
                            <a:pt x="824" y="961"/>
                          </a:cubicBezTo>
                          <a:cubicBezTo>
                            <a:pt x="800" y="993"/>
                            <a:pt x="823" y="995"/>
                            <a:pt x="772" y="989"/>
                          </a:cubicBezTo>
                          <a:cubicBezTo>
                            <a:pt x="764" y="984"/>
                            <a:pt x="752" y="982"/>
                            <a:pt x="748" y="973"/>
                          </a:cubicBezTo>
                          <a:cubicBezTo>
                            <a:pt x="745" y="968"/>
                            <a:pt x="745" y="961"/>
                            <a:pt x="740" y="957"/>
                          </a:cubicBezTo>
                          <a:cubicBezTo>
                            <a:pt x="733" y="952"/>
                            <a:pt x="724" y="952"/>
                            <a:pt x="716" y="949"/>
                          </a:cubicBezTo>
                          <a:cubicBezTo>
                            <a:pt x="712" y="948"/>
                            <a:pt x="704" y="945"/>
                            <a:pt x="704" y="945"/>
                          </a:cubicBezTo>
                          <a:cubicBezTo>
                            <a:pt x="699" y="946"/>
                            <a:pt x="704" y="979"/>
                            <a:pt x="696" y="981"/>
                          </a:cubicBezTo>
                          <a:cubicBezTo>
                            <a:pt x="688" y="983"/>
                            <a:pt x="669" y="972"/>
                            <a:pt x="656" y="957"/>
                          </a:cubicBezTo>
                          <a:cubicBezTo>
                            <a:pt x="634" y="942"/>
                            <a:pt x="624" y="914"/>
                            <a:pt x="616" y="889"/>
                          </a:cubicBezTo>
                          <a:cubicBezTo>
                            <a:pt x="612" y="878"/>
                            <a:pt x="592" y="886"/>
                            <a:pt x="580" y="885"/>
                          </a:cubicBezTo>
                          <a:cubicBezTo>
                            <a:pt x="557" y="879"/>
                            <a:pt x="560" y="889"/>
                            <a:pt x="544" y="905"/>
                          </a:cubicBezTo>
                          <a:cubicBezTo>
                            <a:pt x="518" y="900"/>
                            <a:pt x="512" y="912"/>
                            <a:pt x="488" y="901"/>
                          </a:cubicBezTo>
                          <a:cubicBezTo>
                            <a:pt x="466" y="891"/>
                            <a:pt x="457" y="860"/>
                            <a:pt x="432" y="857"/>
                          </a:cubicBezTo>
                          <a:cubicBezTo>
                            <a:pt x="427" y="853"/>
                            <a:pt x="422" y="848"/>
                            <a:pt x="416" y="845"/>
                          </a:cubicBezTo>
                          <a:cubicBezTo>
                            <a:pt x="408" y="841"/>
                            <a:pt x="392" y="837"/>
                            <a:pt x="392" y="837"/>
                          </a:cubicBezTo>
                          <a:cubicBezTo>
                            <a:pt x="385" y="837"/>
                            <a:pt x="388" y="857"/>
                            <a:pt x="380" y="861"/>
                          </a:cubicBezTo>
                          <a:cubicBezTo>
                            <a:pt x="372" y="865"/>
                            <a:pt x="361" y="862"/>
                            <a:pt x="344" y="861"/>
                          </a:cubicBezTo>
                          <a:cubicBezTo>
                            <a:pt x="327" y="860"/>
                            <a:pt x="296" y="855"/>
                            <a:pt x="280" y="853"/>
                          </a:cubicBezTo>
                          <a:cubicBezTo>
                            <a:pt x="269" y="852"/>
                            <a:pt x="258" y="853"/>
                            <a:pt x="248" y="849"/>
                          </a:cubicBezTo>
                          <a:cubicBezTo>
                            <a:pt x="239" y="846"/>
                            <a:pt x="237" y="860"/>
                            <a:pt x="228" y="858"/>
                          </a:cubicBezTo>
                          <a:cubicBezTo>
                            <a:pt x="216" y="853"/>
                            <a:pt x="203" y="851"/>
                            <a:pt x="188" y="845"/>
                          </a:cubicBezTo>
                          <a:cubicBezTo>
                            <a:pt x="173" y="839"/>
                            <a:pt x="163" y="828"/>
                            <a:pt x="140" y="821"/>
                          </a:cubicBezTo>
                          <a:cubicBezTo>
                            <a:pt x="112" y="811"/>
                            <a:pt x="75" y="822"/>
                            <a:pt x="52" y="801"/>
                          </a:cubicBezTo>
                          <a:cubicBezTo>
                            <a:pt x="29" y="780"/>
                            <a:pt x="1" y="716"/>
                            <a:pt x="0" y="693"/>
                          </a:cubicBezTo>
                          <a:cubicBezTo>
                            <a:pt x="6" y="667"/>
                            <a:pt x="21" y="669"/>
                            <a:pt x="44" y="661"/>
                          </a:cubicBezTo>
                          <a:cubicBezTo>
                            <a:pt x="49" y="647"/>
                            <a:pt x="56" y="617"/>
                            <a:pt x="56" y="617"/>
                          </a:cubicBezTo>
                          <a:cubicBezTo>
                            <a:pt x="59" y="617"/>
                            <a:pt x="85" y="621"/>
                            <a:pt x="92" y="625"/>
                          </a:cubicBezTo>
                          <a:cubicBezTo>
                            <a:pt x="122" y="645"/>
                            <a:pt x="87" y="631"/>
                            <a:pt x="116" y="641"/>
                          </a:cubicBezTo>
                          <a:cubicBezTo>
                            <a:pt x="132" y="637"/>
                            <a:pt x="133" y="641"/>
                            <a:pt x="140" y="625"/>
                          </a:cubicBezTo>
                          <a:cubicBezTo>
                            <a:pt x="143" y="617"/>
                            <a:pt x="148" y="601"/>
                            <a:pt x="148" y="601"/>
                          </a:cubicBezTo>
                          <a:cubicBezTo>
                            <a:pt x="147" y="594"/>
                            <a:pt x="146" y="588"/>
                            <a:pt x="144" y="581"/>
                          </a:cubicBezTo>
                          <a:cubicBezTo>
                            <a:pt x="142" y="573"/>
                            <a:pt x="136" y="557"/>
                            <a:pt x="136" y="557"/>
                          </a:cubicBezTo>
                          <a:cubicBezTo>
                            <a:pt x="145" y="523"/>
                            <a:pt x="150" y="529"/>
                            <a:pt x="140" y="489"/>
                          </a:cubicBezTo>
                          <a:cubicBezTo>
                            <a:pt x="145" y="457"/>
                            <a:pt x="151" y="447"/>
                            <a:pt x="168" y="421"/>
                          </a:cubicBezTo>
                          <a:cubicBezTo>
                            <a:pt x="169" y="408"/>
                            <a:pt x="167" y="394"/>
                            <a:pt x="172" y="381"/>
                          </a:cubicBezTo>
                          <a:cubicBezTo>
                            <a:pt x="177" y="367"/>
                            <a:pt x="212" y="361"/>
                            <a:pt x="212" y="361"/>
                          </a:cubicBezTo>
                          <a:cubicBezTo>
                            <a:pt x="225" y="359"/>
                            <a:pt x="237" y="344"/>
                            <a:pt x="252" y="345"/>
                          </a:cubicBezTo>
                          <a:cubicBezTo>
                            <a:pt x="267" y="346"/>
                            <a:pt x="297" y="371"/>
                            <a:pt x="304" y="369"/>
                          </a:cubicBezTo>
                          <a:cubicBezTo>
                            <a:pt x="315" y="368"/>
                            <a:pt x="291" y="340"/>
                            <a:pt x="296" y="333"/>
                          </a:cubicBezTo>
                          <a:cubicBezTo>
                            <a:pt x="301" y="326"/>
                            <a:pt x="336" y="337"/>
                            <a:pt x="336" y="325"/>
                          </a:cubicBezTo>
                          <a:cubicBezTo>
                            <a:pt x="332" y="298"/>
                            <a:pt x="307" y="284"/>
                            <a:pt x="296" y="261"/>
                          </a:cubicBezTo>
                          <a:cubicBezTo>
                            <a:pt x="297" y="257"/>
                            <a:pt x="329" y="215"/>
                            <a:pt x="332" y="213"/>
                          </a:cubicBezTo>
                          <a:cubicBezTo>
                            <a:pt x="345" y="202"/>
                            <a:pt x="376" y="201"/>
                            <a:pt x="392" y="197"/>
                          </a:cubicBezTo>
                          <a:cubicBezTo>
                            <a:pt x="400" y="195"/>
                            <a:pt x="416" y="189"/>
                            <a:pt x="416" y="189"/>
                          </a:cubicBezTo>
                          <a:cubicBezTo>
                            <a:pt x="419" y="183"/>
                            <a:pt x="387" y="174"/>
                            <a:pt x="384" y="165"/>
                          </a:cubicBezTo>
                          <a:cubicBezTo>
                            <a:pt x="381" y="156"/>
                            <a:pt x="388" y="141"/>
                            <a:pt x="400" y="133"/>
                          </a:cubicBezTo>
                          <a:cubicBezTo>
                            <a:pt x="415" y="104"/>
                            <a:pt x="424" y="113"/>
                            <a:pt x="460" y="117"/>
                          </a:cubicBezTo>
                          <a:cubicBezTo>
                            <a:pt x="474" y="114"/>
                            <a:pt x="453" y="111"/>
                            <a:pt x="454" y="106"/>
                          </a:cubicBezTo>
                          <a:cubicBezTo>
                            <a:pt x="455" y="101"/>
                            <a:pt x="466" y="94"/>
                            <a:pt x="464" y="89"/>
                          </a:cubicBezTo>
                          <a:cubicBezTo>
                            <a:pt x="446" y="63"/>
                            <a:pt x="452" y="56"/>
                            <a:pt x="444" y="73"/>
                          </a:cubicBezTo>
                          <a:close/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/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97" name="Freeform 35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1422609" y="1689602"/>
                      <a:ext cx="954611" cy="782845"/>
                    </a:xfrm>
                    <a:custGeom>
                      <a:avLst/>
                      <a:gdLst>
                        <a:gd name="T0" fmla="*/ 2147483646 w 1155"/>
                        <a:gd name="T1" fmla="*/ 2147483646 h 949"/>
                        <a:gd name="T2" fmla="*/ 2147483646 w 1155"/>
                        <a:gd name="T3" fmla="*/ 2147483646 h 949"/>
                        <a:gd name="T4" fmla="*/ 2147483646 w 1155"/>
                        <a:gd name="T5" fmla="*/ 2147483646 h 949"/>
                        <a:gd name="T6" fmla="*/ 2147483646 w 1155"/>
                        <a:gd name="T7" fmla="*/ 2147483646 h 949"/>
                        <a:gd name="T8" fmla="*/ 2147483646 w 1155"/>
                        <a:gd name="T9" fmla="*/ 2147483646 h 949"/>
                        <a:gd name="T10" fmla="*/ 2147483646 w 1155"/>
                        <a:gd name="T11" fmla="*/ 2147483646 h 949"/>
                        <a:gd name="T12" fmla="*/ 2147483646 w 1155"/>
                        <a:gd name="T13" fmla="*/ 2147483646 h 949"/>
                        <a:gd name="T14" fmla="*/ 2147483646 w 1155"/>
                        <a:gd name="T15" fmla="*/ 2147483646 h 949"/>
                        <a:gd name="T16" fmla="*/ 2147483646 w 1155"/>
                        <a:gd name="T17" fmla="*/ 2147483646 h 949"/>
                        <a:gd name="T18" fmla="*/ 2147483646 w 1155"/>
                        <a:gd name="T19" fmla="*/ 2147483646 h 949"/>
                        <a:gd name="T20" fmla="*/ 2147483646 w 1155"/>
                        <a:gd name="T21" fmla="*/ 2147483646 h 949"/>
                        <a:gd name="T22" fmla="*/ 2147483646 w 1155"/>
                        <a:gd name="T23" fmla="*/ 2147483646 h 949"/>
                        <a:gd name="T24" fmla="*/ 2147483646 w 1155"/>
                        <a:gd name="T25" fmla="*/ 2147483646 h 949"/>
                        <a:gd name="T26" fmla="*/ 2147483646 w 1155"/>
                        <a:gd name="T27" fmla="*/ 2147483646 h 949"/>
                        <a:gd name="T28" fmla="*/ 2147483646 w 1155"/>
                        <a:gd name="T29" fmla="*/ 2147483646 h 949"/>
                        <a:gd name="T30" fmla="*/ 2147483646 w 1155"/>
                        <a:gd name="T31" fmla="*/ 2147483646 h 949"/>
                        <a:gd name="T32" fmla="*/ 2147483646 w 1155"/>
                        <a:gd name="T33" fmla="*/ 2147483646 h 949"/>
                        <a:gd name="T34" fmla="*/ 2147483646 w 1155"/>
                        <a:gd name="T35" fmla="*/ 2147483646 h 949"/>
                        <a:gd name="T36" fmla="*/ 2147483646 w 1155"/>
                        <a:gd name="T37" fmla="*/ 2147483646 h 949"/>
                        <a:gd name="T38" fmla="*/ 2147483646 w 1155"/>
                        <a:gd name="T39" fmla="*/ 2147483646 h 949"/>
                        <a:gd name="T40" fmla="*/ 2147483646 w 1155"/>
                        <a:gd name="T41" fmla="*/ 2147483646 h 949"/>
                        <a:gd name="T42" fmla="*/ 2147483646 w 1155"/>
                        <a:gd name="T43" fmla="*/ 2147483646 h 949"/>
                        <a:gd name="T44" fmla="*/ 2147483646 w 1155"/>
                        <a:gd name="T45" fmla="*/ 2147483646 h 949"/>
                        <a:gd name="T46" fmla="*/ 2147483646 w 1155"/>
                        <a:gd name="T47" fmla="*/ 2147483646 h 949"/>
                        <a:gd name="T48" fmla="*/ 2147483646 w 1155"/>
                        <a:gd name="T49" fmla="*/ 2147483646 h 949"/>
                        <a:gd name="T50" fmla="*/ 2147483646 w 1155"/>
                        <a:gd name="T51" fmla="*/ 2147483646 h 949"/>
                        <a:gd name="T52" fmla="*/ 2147483646 w 1155"/>
                        <a:gd name="T53" fmla="*/ 0 h 949"/>
                        <a:gd name="T54" fmla="*/ 2147483646 w 1155"/>
                        <a:gd name="T55" fmla="*/ 2147483646 h 949"/>
                        <a:gd name="T56" fmla="*/ 2147483646 w 1155"/>
                        <a:gd name="T57" fmla="*/ 2147483646 h 949"/>
                        <a:gd name="T58" fmla="*/ 2147483646 w 1155"/>
                        <a:gd name="T59" fmla="*/ 2147483646 h 949"/>
                        <a:gd name="T60" fmla="*/ 2147483646 w 1155"/>
                        <a:gd name="T61" fmla="*/ 2147483646 h 949"/>
                        <a:gd name="T62" fmla="*/ 2147483646 w 1155"/>
                        <a:gd name="T63" fmla="*/ 2147483646 h 949"/>
                        <a:gd name="T64" fmla="*/ 2147483646 w 1155"/>
                        <a:gd name="T65" fmla="*/ 2147483646 h 949"/>
                        <a:gd name="T66" fmla="*/ 2147483646 w 1155"/>
                        <a:gd name="T67" fmla="*/ 2147483646 h 949"/>
                        <a:gd name="T68" fmla="*/ 2147483646 w 1155"/>
                        <a:gd name="T69" fmla="*/ 2147483646 h 949"/>
                        <a:gd name="T70" fmla="*/ 2147483646 w 1155"/>
                        <a:gd name="T71" fmla="*/ 2147483646 h 949"/>
                        <a:gd name="T72" fmla="*/ 2147483646 w 1155"/>
                        <a:gd name="T73" fmla="*/ 2147483646 h 949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1155"/>
                        <a:gd name="T112" fmla="*/ 0 h 949"/>
                        <a:gd name="T113" fmla="*/ 1155 w 1155"/>
                        <a:gd name="T114" fmla="*/ 949 h 949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1155" h="949">
                          <a:moveTo>
                            <a:pt x="38" y="376"/>
                          </a:moveTo>
                          <a:cubicBezTo>
                            <a:pt x="43" y="409"/>
                            <a:pt x="49" y="434"/>
                            <a:pt x="38" y="468"/>
                          </a:cubicBezTo>
                          <a:cubicBezTo>
                            <a:pt x="34" y="494"/>
                            <a:pt x="26" y="501"/>
                            <a:pt x="18" y="524"/>
                          </a:cubicBezTo>
                          <a:cubicBezTo>
                            <a:pt x="55" y="549"/>
                            <a:pt x="0" y="515"/>
                            <a:pt x="102" y="536"/>
                          </a:cubicBezTo>
                          <a:cubicBezTo>
                            <a:pt x="111" y="538"/>
                            <a:pt x="126" y="552"/>
                            <a:pt x="126" y="552"/>
                          </a:cubicBezTo>
                          <a:cubicBezTo>
                            <a:pt x="125" y="571"/>
                            <a:pt x="124" y="589"/>
                            <a:pt x="122" y="608"/>
                          </a:cubicBezTo>
                          <a:cubicBezTo>
                            <a:pt x="121" y="613"/>
                            <a:pt x="123" y="621"/>
                            <a:pt x="118" y="624"/>
                          </a:cubicBezTo>
                          <a:cubicBezTo>
                            <a:pt x="103" y="632"/>
                            <a:pt x="70" y="636"/>
                            <a:pt x="70" y="636"/>
                          </a:cubicBezTo>
                          <a:cubicBezTo>
                            <a:pt x="63" y="658"/>
                            <a:pt x="76" y="715"/>
                            <a:pt x="106" y="720"/>
                          </a:cubicBezTo>
                          <a:cubicBezTo>
                            <a:pt x="124" y="723"/>
                            <a:pt x="143" y="723"/>
                            <a:pt x="162" y="724"/>
                          </a:cubicBezTo>
                          <a:cubicBezTo>
                            <a:pt x="186" y="760"/>
                            <a:pt x="164" y="753"/>
                            <a:pt x="218" y="760"/>
                          </a:cubicBezTo>
                          <a:cubicBezTo>
                            <a:pt x="236" y="766"/>
                            <a:pt x="252" y="756"/>
                            <a:pt x="270" y="752"/>
                          </a:cubicBezTo>
                          <a:cubicBezTo>
                            <a:pt x="301" y="757"/>
                            <a:pt x="315" y="777"/>
                            <a:pt x="338" y="800"/>
                          </a:cubicBezTo>
                          <a:cubicBezTo>
                            <a:pt x="360" y="822"/>
                            <a:pt x="393" y="827"/>
                            <a:pt x="422" y="832"/>
                          </a:cubicBezTo>
                          <a:cubicBezTo>
                            <a:pt x="437" y="842"/>
                            <a:pt x="444" y="851"/>
                            <a:pt x="462" y="856"/>
                          </a:cubicBezTo>
                          <a:cubicBezTo>
                            <a:pt x="469" y="855"/>
                            <a:pt x="476" y="855"/>
                            <a:pt x="482" y="852"/>
                          </a:cubicBezTo>
                          <a:cubicBezTo>
                            <a:pt x="491" y="848"/>
                            <a:pt x="506" y="836"/>
                            <a:pt x="506" y="836"/>
                          </a:cubicBezTo>
                          <a:cubicBezTo>
                            <a:pt x="526" y="865"/>
                            <a:pt x="533" y="855"/>
                            <a:pt x="574" y="852"/>
                          </a:cubicBezTo>
                          <a:cubicBezTo>
                            <a:pt x="608" y="855"/>
                            <a:pt x="630" y="861"/>
                            <a:pt x="658" y="880"/>
                          </a:cubicBezTo>
                          <a:cubicBezTo>
                            <a:pt x="666" y="905"/>
                            <a:pt x="681" y="922"/>
                            <a:pt x="702" y="936"/>
                          </a:cubicBezTo>
                          <a:cubicBezTo>
                            <a:pt x="728" y="933"/>
                            <a:pt x="738" y="933"/>
                            <a:pt x="758" y="920"/>
                          </a:cubicBezTo>
                          <a:cubicBezTo>
                            <a:pt x="770" y="922"/>
                            <a:pt x="785" y="919"/>
                            <a:pt x="794" y="928"/>
                          </a:cubicBezTo>
                          <a:cubicBezTo>
                            <a:pt x="815" y="949"/>
                            <a:pt x="778" y="933"/>
                            <a:pt x="810" y="944"/>
                          </a:cubicBezTo>
                          <a:cubicBezTo>
                            <a:pt x="844" y="939"/>
                            <a:pt x="871" y="931"/>
                            <a:pt x="906" y="928"/>
                          </a:cubicBezTo>
                          <a:cubicBezTo>
                            <a:pt x="915" y="925"/>
                            <a:pt x="924" y="925"/>
                            <a:pt x="926" y="912"/>
                          </a:cubicBezTo>
                          <a:cubicBezTo>
                            <a:pt x="928" y="898"/>
                            <a:pt x="906" y="876"/>
                            <a:pt x="906" y="876"/>
                          </a:cubicBezTo>
                          <a:cubicBezTo>
                            <a:pt x="930" y="860"/>
                            <a:pt x="940" y="867"/>
                            <a:pt x="958" y="840"/>
                          </a:cubicBezTo>
                          <a:cubicBezTo>
                            <a:pt x="961" y="819"/>
                            <a:pt x="963" y="780"/>
                            <a:pt x="982" y="764"/>
                          </a:cubicBezTo>
                          <a:cubicBezTo>
                            <a:pt x="989" y="758"/>
                            <a:pt x="998" y="753"/>
                            <a:pt x="1006" y="748"/>
                          </a:cubicBezTo>
                          <a:cubicBezTo>
                            <a:pt x="1010" y="745"/>
                            <a:pt x="1018" y="740"/>
                            <a:pt x="1018" y="740"/>
                          </a:cubicBezTo>
                          <a:cubicBezTo>
                            <a:pt x="1031" y="702"/>
                            <a:pt x="1050" y="639"/>
                            <a:pt x="1006" y="624"/>
                          </a:cubicBezTo>
                          <a:cubicBezTo>
                            <a:pt x="1001" y="616"/>
                            <a:pt x="982" y="605"/>
                            <a:pt x="990" y="600"/>
                          </a:cubicBezTo>
                          <a:cubicBezTo>
                            <a:pt x="998" y="595"/>
                            <a:pt x="1014" y="584"/>
                            <a:pt x="1014" y="584"/>
                          </a:cubicBezTo>
                          <a:cubicBezTo>
                            <a:pt x="1017" y="575"/>
                            <a:pt x="1019" y="566"/>
                            <a:pt x="1026" y="560"/>
                          </a:cubicBezTo>
                          <a:cubicBezTo>
                            <a:pt x="1033" y="554"/>
                            <a:pt x="1050" y="544"/>
                            <a:pt x="1050" y="544"/>
                          </a:cubicBezTo>
                          <a:cubicBezTo>
                            <a:pt x="1055" y="528"/>
                            <a:pt x="1062" y="525"/>
                            <a:pt x="1078" y="520"/>
                          </a:cubicBezTo>
                          <a:cubicBezTo>
                            <a:pt x="1086" y="521"/>
                            <a:pt x="1094" y="521"/>
                            <a:pt x="1102" y="524"/>
                          </a:cubicBezTo>
                          <a:cubicBezTo>
                            <a:pt x="1107" y="526"/>
                            <a:pt x="1111" y="535"/>
                            <a:pt x="1114" y="532"/>
                          </a:cubicBezTo>
                          <a:cubicBezTo>
                            <a:pt x="1122" y="524"/>
                            <a:pt x="1089" y="482"/>
                            <a:pt x="1086" y="476"/>
                          </a:cubicBezTo>
                          <a:cubicBezTo>
                            <a:pt x="1083" y="468"/>
                            <a:pt x="1078" y="452"/>
                            <a:pt x="1078" y="452"/>
                          </a:cubicBezTo>
                          <a:cubicBezTo>
                            <a:pt x="1084" y="434"/>
                            <a:pt x="1092" y="436"/>
                            <a:pt x="1110" y="432"/>
                          </a:cubicBezTo>
                          <a:cubicBezTo>
                            <a:pt x="1121" y="425"/>
                            <a:pt x="1146" y="416"/>
                            <a:pt x="1146" y="416"/>
                          </a:cubicBezTo>
                          <a:cubicBezTo>
                            <a:pt x="1150" y="403"/>
                            <a:pt x="1155" y="401"/>
                            <a:pt x="1138" y="392"/>
                          </a:cubicBezTo>
                          <a:cubicBezTo>
                            <a:pt x="1131" y="388"/>
                            <a:pt x="1114" y="384"/>
                            <a:pt x="1114" y="384"/>
                          </a:cubicBezTo>
                          <a:cubicBezTo>
                            <a:pt x="1108" y="367"/>
                            <a:pt x="1108" y="346"/>
                            <a:pt x="1090" y="340"/>
                          </a:cubicBezTo>
                          <a:cubicBezTo>
                            <a:pt x="1081" y="314"/>
                            <a:pt x="1015" y="306"/>
                            <a:pt x="994" y="304"/>
                          </a:cubicBezTo>
                          <a:cubicBezTo>
                            <a:pt x="983" y="287"/>
                            <a:pt x="967" y="285"/>
                            <a:pt x="950" y="276"/>
                          </a:cubicBezTo>
                          <a:cubicBezTo>
                            <a:pt x="942" y="271"/>
                            <a:pt x="934" y="265"/>
                            <a:pt x="926" y="260"/>
                          </a:cubicBezTo>
                          <a:cubicBezTo>
                            <a:pt x="922" y="257"/>
                            <a:pt x="914" y="252"/>
                            <a:pt x="914" y="252"/>
                          </a:cubicBezTo>
                          <a:cubicBezTo>
                            <a:pt x="903" y="235"/>
                            <a:pt x="892" y="222"/>
                            <a:pt x="886" y="204"/>
                          </a:cubicBezTo>
                          <a:cubicBezTo>
                            <a:pt x="879" y="60"/>
                            <a:pt x="891" y="108"/>
                            <a:pt x="690" y="104"/>
                          </a:cubicBezTo>
                          <a:cubicBezTo>
                            <a:pt x="675" y="29"/>
                            <a:pt x="508" y="69"/>
                            <a:pt x="482" y="68"/>
                          </a:cubicBezTo>
                          <a:cubicBezTo>
                            <a:pt x="467" y="58"/>
                            <a:pt x="455" y="60"/>
                            <a:pt x="438" y="52"/>
                          </a:cubicBezTo>
                          <a:cubicBezTo>
                            <a:pt x="425" y="32"/>
                            <a:pt x="447" y="7"/>
                            <a:pt x="426" y="0"/>
                          </a:cubicBezTo>
                          <a:cubicBezTo>
                            <a:pt x="398" y="3"/>
                            <a:pt x="336" y="21"/>
                            <a:pt x="314" y="36"/>
                          </a:cubicBezTo>
                          <a:cubicBezTo>
                            <a:pt x="309" y="35"/>
                            <a:pt x="300" y="19"/>
                            <a:pt x="294" y="28"/>
                          </a:cubicBezTo>
                          <a:cubicBezTo>
                            <a:pt x="290" y="34"/>
                            <a:pt x="276" y="26"/>
                            <a:pt x="270" y="28"/>
                          </a:cubicBezTo>
                          <a:cubicBezTo>
                            <a:pt x="260" y="34"/>
                            <a:pt x="243" y="45"/>
                            <a:pt x="234" y="52"/>
                          </a:cubicBezTo>
                          <a:cubicBezTo>
                            <a:pt x="225" y="59"/>
                            <a:pt x="219" y="63"/>
                            <a:pt x="218" y="72"/>
                          </a:cubicBezTo>
                          <a:cubicBezTo>
                            <a:pt x="245" y="90"/>
                            <a:pt x="223" y="78"/>
                            <a:pt x="230" y="108"/>
                          </a:cubicBezTo>
                          <a:cubicBezTo>
                            <a:pt x="229" y="112"/>
                            <a:pt x="226" y="114"/>
                            <a:pt x="222" y="116"/>
                          </a:cubicBezTo>
                          <a:cubicBezTo>
                            <a:pt x="212" y="120"/>
                            <a:pt x="225" y="130"/>
                            <a:pt x="214" y="132"/>
                          </a:cubicBezTo>
                          <a:cubicBezTo>
                            <a:pt x="197" y="136"/>
                            <a:pt x="189" y="141"/>
                            <a:pt x="174" y="148"/>
                          </a:cubicBezTo>
                          <a:cubicBezTo>
                            <a:pt x="166" y="172"/>
                            <a:pt x="169" y="149"/>
                            <a:pt x="182" y="168"/>
                          </a:cubicBezTo>
                          <a:cubicBezTo>
                            <a:pt x="182" y="168"/>
                            <a:pt x="188" y="194"/>
                            <a:pt x="190" y="196"/>
                          </a:cubicBezTo>
                          <a:cubicBezTo>
                            <a:pt x="196" y="202"/>
                            <a:pt x="207" y="203"/>
                            <a:pt x="214" y="208"/>
                          </a:cubicBezTo>
                          <a:cubicBezTo>
                            <a:pt x="219" y="227"/>
                            <a:pt x="209" y="221"/>
                            <a:pt x="223" y="235"/>
                          </a:cubicBezTo>
                          <a:cubicBezTo>
                            <a:pt x="218" y="251"/>
                            <a:pt x="224" y="251"/>
                            <a:pt x="210" y="260"/>
                          </a:cubicBezTo>
                          <a:cubicBezTo>
                            <a:pt x="204" y="277"/>
                            <a:pt x="199" y="290"/>
                            <a:pt x="209" y="304"/>
                          </a:cubicBezTo>
                          <a:cubicBezTo>
                            <a:pt x="173" y="316"/>
                            <a:pt x="202" y="300"/>
                            <a:pt x="118" y="308"/>
                          </a:cubicBezTo>
                          <a:cubicBezTo>
                            <a:pt x="99" y="310"/>
                            <a:pt x="86" y="332"/>
                            <a:pt x="86" y="332"/>
                          </a:cubicBezTo>
                          <a:cubicBezTo>
                            <a:pt x="73" y="341"/>
                            <a:pt x="52" y="332"/>
                            <a:pt x="39" y="341"/>
                          </a:cubicBezTo>
                          <a:cubicBezTo>
                            <a:pt x="38" y="345"/>
                            <a:pt x="53" y="369"/>
                            <a:pt x="50" y="372"/>
                          </a:cubicBezTo>
                          <a:cubicBezTo>
                            <a:pt x="47" y="375"/>
                            <a:pt x="38" y="376"/>
                            <a:pt x="38" y="376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/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98" name="Freeform 36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953320" y="1762040"/>
                      <a:ext cx="1252440" cy="1352447"/>
                    </a:xfrm>
                    <a:custGeom>
                      <a:avLst/>
                      <a:gdLst>
                        <a:gd name="T0" fmla="*/ 2147483647 w 1521"/>
                        <a:gd name="T1" fmla="*/ 2147483647 h 1638"/>
                        <a:gd name="T2" fmla="*/ 2147483647 w 1521"/>
                        <a:gd name="T3" fmla="*/ 2147483647 h 1638"/>
                        <a:gd name="T4" fmla="*/ 2147483647 w 1521"/>
                        <a:gd name="T5" fmla="*/ 2147483647 h 1638"/>
                        <a:gd name="T6" fmla="*/ 2147483647 w 1521"/>
                        <a:gd name="T7" fmla="*/ 2147483647 h 1638"/>
                        <a:gd name="T8" fmla="*/ 2147483647 w 1521"/>
                        <a:gd name="T9" fmla="*/ 2147483647 h 1638"/>
                        <a:gd name="T10" fmla="*/ 2147483647 w 1521"/>
                        <a:gd name="T11" fmla="*/ 2147483647 h 1638"/>
                        <a:gd name="T12" fmla="*/ 2147483647 w 1521"/>
                        <a:gd name="T13" fmla="*/ 2147483647 h 1638"/>
                        <a:gd name="T14" fmla="*/ 2147483647 w 1521"/>
                        <a:gd name="T15" fmla="*/ 2147483647 h 1638"/>
                        <a:gd name="T16" fmla="*/ 2147483647 w 1521"/>
                        <a:gd name="T17" fmla="*/ 2147483647 h 1638"/>
                        <a:gd name="T18" fmla="*/ 2147483647 w 1521"/>
                        <a:gd name="T19" fmla="*/ 2147483647 h 1638"/>
                        <a:gd name="T20" fmla="*/ 2147483647 w 1521"/>
                        <a:gd name="T21" fmla="*/ 2147483647 h 1638"/>
                        <a:gd name="T22" fmla="*/ 2147483647 w 1521"/>
                        <a:gd name="T23" fmla="*/ 2147483647 h 1638"/>
                        <a:gd name="T24" fmla="*/ 2147483647 w 1521"/>
                        <a:gd name="T25" fmla="*/ 2147483647 h 1638"/>
                        <a:gd name="T26" fmla="*/ 2147483647 w 1521"/>
                        <a:gd name="T27" fmla="*/ 2147483647 h 1638"/>
                        <a:gd name="T28" fmla="*/ 2147483647 w 1521"/>
                        <a:gd name="T29" fmla="*/ 2147483647 h 1638"/>
                        <a:gd name="T30" fmla="*/ 2147483647 w 1521"/>
                        <a:gd name="T31" fmla="*/ 2147483647 h 1638"/>
                        <a:gd name="T32" fmla="*/ 2147483647 w 1521"/>
                        <a:gd name="T33" fmla="*/ 2147483647 h 1638"/>
                        <a:gd name="T34" fmla="*/ 2147483647 w 1521"/>
                        <a:gd name="T35" fmla="*/ 2147483647 h 1638"/>
                        <a:gd name="T36" fmla="*/ 2147483647 w 1521"/>
                        <a:gd name="T37" fmla="*/ 2147483647 h 1638"/>
                        <a:gd name="T38" fmla="*/ 2147483647 w 1521"/>
                        <a:gd name="T39" fmla="*/ 2147483647 h 1638"/>
                        <a:gd name="T40" fmla="*/ 2147483647 w 1521"/>
                        <a:gd name="T41" fmla="*/ 2147483647 h 1638"/>
                        <a:gd name="T42" fmla="*/ 2147483647 w 1521"/>
                        <a:gd name="T43" fmla="*/ 2147483647 h 1638"/>
                        <a:gd name="T44" fmla="*/ 2147483647 w 1521"/>
                        <a:gd name="T45" fmla="*/ 2147483647 h 1638"/>
                        <a:gd name="T46" fmla="*/ 2147483647 w 1521"/>
                        <a:gd name="T47" fmla="*/ 2147483647 h 1638"/>
                        <a:gd name="T48" fmla="*/ 2147483647 w 1521"/>
                        <a:gd name="T49" fmla="*/ 2147483647 h 1638"/>
                        <a:gd name="T50" fmla="*/ 2147483647 w 1521"/>
                        <a:gd name="T51" fmla="*/ 2147483647 h 1638"/>
                        <a:gd name="T52" fmla="*/ 2147483647 w 1521"/>
                        <a:gd name="T53" fmla="*/ 2147483647 h 1638"/>
                        <a:gd name="T54" fmla="*/ 2147483647 w 1521"/>
                        <a:gd name="T55" fmla="*/ 2147483647 h 1638"/>
                        <a:gd name="T56" fmla="*/ 2147483647 w 1521"/>
                        <a:gd name="T57" fmla="*/ 2147483647 h 1638"/>
                        <a:gd name="T58" fmla="*/ 2147483647 w 1521"/>
                        <a:gd name="T59" fmla="*/ 2147483647 h 1638"/>
                        <a:gd name="T60" fmla="*/ 2147483647 w 1521"/>
                        <a:gd name="T61" fmla="*/ 2147483647 h 1638"/>
                        <a:gd name="T62" fmla="*/ 2147483647 w 1521"/>
                        <a:gd name="T63" fmla="*/ 2147483647 h 1638"/>
                        <a:gd name="T64" fmla="*/ 2147483647 w 1521"/>
                        <a:gd name="T65" fmla="*/ 2147483647 h 1638"/>
                        <a:gd name="T66" fmla="*/ 2147483647 w 1521"/>
                        <a:gd name="T67" fmla="*/ 2147483647 h 1638"/>
                        <a:gd name="T68" fmla="*/ 2147483647 w 1521"/>
                        <a:gd name="T69" fmla="*/ 2147483647 h 1638"/>
                        <a:gd name="T70" fmla="*/ 2147483647 w 1521"/>
                        <a:gd name="T71" fmla="*/ 2147483647 h 1638"/>
                        <a:gd name="T72" fmla="*/ 2147483647 w 1521"/>
                        <a:gd name="T73" fmla="*/ 2147483647 h 1638"/>
                        <a:gd name="T74" fmla="*/ 2147483647 w 1521"/>
                        <a:gd name="T75" fmla="*/ 2147483647 h 1638"/>
                        <a:gd name="T76" fmla="*/ 2147483647 w 1521"/>
                        <a:gd name="T77" fmla="*/ 2147483647 h 1638"/>
                        <a:gd name="T78" fmla="*/ 2147483647 w 1521"/>
                        <a:gd name="T79" fmla="*/ 2147483647 h 1638"/>
                        <a:gd name="T80" fmla="*/ 2147483647 w 1521"/>
                        <a:gd name="T81" fmla="*/ 2147483647 h 1638"/>
                        <a:gd name="T82" fmla="*/ 2147483647 w 1521"/>
                        <a:gd name="T83" fmla="*/ 2147483647 h 1638"/>
                        <a:gd name="T84" fmla="*/ 2147483647 w 1521"/>
                        <a:gd name="T85" fmla="*/ 2147483647 h 1638"/>
                        <a:gd name="T86" fmla="*/ 2147483647 w 1521"/>
                        <a:gd name="T87" fmla="*/ 2147483647 h 1638"/>
                        <a:gd name="T88" fmla="*/ 2147483647 w 1521"/>
                        <a:gd name="T89" fmla="*/ 2147483647 h 1638"/>
                        <a:gd name="T90" fmla="*/ 2147483647 w 1521"/>
                        <a:gd name="T91" fmla="*/ 2147483647 h 1638"/>
                        <a:gd name="T92" fmla="*/ 2147483647 w 1521"/>
                        <a:gd name="T93" fmla="*/ 2147483647 h 1638"/>
                        <a:gd name="T94" fmla="*/ 2147483647 w 1521"/>
                        <a:gd name="T95" fmla="*/ 2147483647 h 1638"/>
                        <a:gd name="T96" fmla="*/ 2147483647 w 1521"/>
                        <a:gd name="T97" fmla="*/ 2147483647 h 1638"/>
                        <a:gd name="T98" fmla="*/ 2147483647 w 1521"/>
                        <a:gd name="T99" fmla="*/ 2147483647 h 1638"/>
                        <a:gd name="T100" fmla="*/ 2147483647 w 1521"/>
                        <a:gd name="T101" fmla="*/ 2147483647 h 1638"/>
                        <a:gd name="T102" fmla="*/ 2147483647 w 1521"/>
                        <a:gd name="T103" fmla="*/ 2147483647 h 1638"/>
                        <a:gd name="T104" fmla="*/ 2147483647 w 1521"/>
                        <a:gd name="T105" fmla="*/ 2147483647 h 163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521"/>
                        <a:gd name="T160" fmla="*/ 0 h 1638"/>
                        <a:gd name="T161" fmla="*/ 1521 w 1521"/>
                        <a:gd name="T162" fmla="*/ 1638 h 1638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521" h="1638">
                          <a:moveTo>
                            <a:pt x="213" y="376"/>
                          </a:moveTo>
                          <a:cubicBezTo>
                            <a:pt x="188" y="367"/>
                            <a:pt x="174" y="387"/>
                            <a:pt x="152" y="373"/>
                          </a:cubicBezTo>
                          <a:cubicBezTo>
                            <a:pt x="140" y="375"/>
                            <a:pt x="126" y="373"/>
                            <a:pt x="115" y="378"/>
                          </a:cubicBezTo>
                          <a:cubicBezTo>
                            <a:pt x="111" y="380"/>
                            <a:pt x="111" y="386"/>
                            <a:pt x="111" y="391"/>
                          </a:cubicBezTo>
                          <a:cubicBezTo>
                            <a:pt x="102" y="488"/>
                            <a:pt x="111" y="454"/>
                            <a:pt x="92" y="507"/>
                          </a:cubicBezTo>
                          <a:cubicBezTo>
                            <a:pt x="87" y="561"/>
                            <a:pt x="94" y="574"/>
                            <a:pt x="46" y="585"/>
                          </a:cubicBezTo>
                          <a:cubicBezTo>
                            <a:pt x="7" y="610"/>
                            <a:pt x="11" y="638"/>
                            <a:pt x="0" y="678"/>
                          </a:cubicBezTo>
                          <a:cubicBezTo>
                            <a:pt x="6" y="717"/>
                            <a:pt x="9" y="712"/>
                            <a:pt x="46" y="728"/>
                          </a:cubicBezTo>
                          <a:cubicBezTo>
                            <a:pt x="79" y="765"/>
                            <a:pt x="59" y="766"/>
                            <a:pt x="32" y="793"/>
                          </a:cubicBezTo>
                          <a:cubicBezTo>
                            <a:pt x="36" y="820"/>
                            <a:pt x="44" y="833"/>
                            <a:pt x="51" y="858"/>
                          </a:cubicBezTo>
                          <a:cubicBezTo>
                            <a:pt x="56" y="1049"/>
                            <a:pt x="16" y="976"/>
                            <a:pt x="92" y="1014"/>
                          </a:cubicBezTo>
                          <a:cubicBezTo>
                            <a:pt x="106" y="1030"/>
                            <a:pt x="99" y="1043"/>
                            <a:pt x="92" y="1061"/>
                          </a:cubicBezTo>
                          <a:cubicBezTo>
                            <a:pt x="95" y="1065"/>
                            <a:pt x="96" y="1072"/>
                            <a:pt x="101" y="1074"/>
                          </a:cubicBezTo>
                          <a:cubicBezTo>
                            <a:pt x="116" y="1079"/>
                            <a:pt x="135" y="1070"/>
                            <a:pt x="147" y="1079"/>
                          </a:cubicBezTo>
                          <a:cubicBezTo>
                            <a:pt x="169" y="1096"/>
                            <a:pt x="143" y="1142"/>
                            <a:pt x="171" y="1153"/>
                          </a:cubicBezTo>
                          <a:cubicBezTo>
                            <a:pt x="180" y="1156"/>
                            <a:pt x="189" y="1156"/>
                            <a:pt x="198" y="1158"/>
                          </a:cubicBezTo>
                          <a:cubicBezTo>
                            <a:pt x="254" y="1153"/>
                            <a:pt x="247" y="1164"/>
                            <a:pt x="258" y="1125"/>
                          </a:cubicBezTo>
                          <a:cubicBezTo>
                            <a:pt x="274" y="1149"/>
                            <a:pt x="276" y="1146"/>
                            <a:pt x="281" y="1167"/>
                          </a:cubicBezTo>
                          <a:cubicBezTo>
                            <a:pt x="283" y="1176"/>
                            <a:pt x="280" y="1187"/>
                            <a:pt x="286" y="1194"/>
                          </a:cubicBezTo>
                          <a:cubicBezTo>
                            <a:pt x="293" y="1201"/>
                            <a:pt x="321" y="1205"/>
                            <a:pt x="332" y="1208"/>
                          </a:cubicBezTo>
                          <a:cubicBezTo>
                            <a:pt x="341" y="1211"/>
                            <a:pt x="360" y="1218"/>
                            <a:pt x="360" y="1218"/>
                          </a:cubicBezTo>
                          <a:cubicBezTo>
                            <a:pt x="368" y="1230"/>
                            <a:pt x="370" y="1255"/>
                            <a:pt x="378" y="1264"/>
                          </a:cubicBezTo>
                          <a:cubicBezTo>
                            <a:pt x="382" y="1269"/>
                            <a:pt x="391" y="1270"/>
                            <a:pt x="397" y="1273"/>
                          </a:cubicBezTo>
                          <a:cubicBezTo>
                            <a:pt x="414" y="1282"/>
                            <a:pt x="441" y="1303"/>
                            <a:pt x="452" y="1319"/>
                          </a:cubicBezTo>
                          <a:cubicBezTo>
                            <a:pt x="459" y="1329"/>
                            <a:pt x="460" y="1345"/>
                            <a:pt x="471" y="1351"/>
                          </a:cubicBezTo>
                          <a:cubicBezTo>
                            <a:pt x="491" y="1363"/>
                            <a:pt x="517" y="1359"/>
                            <a:pt x="540" y="1365"/>
                          </a:cubicBezTo>
                          <a:cubicBezTo>
                            <a:pt x="602" y="1405"/>
                            <a:pt x="612" y="1356"/>
                            <a:pt x="646" y="1328"/>
                          </a:cubicBezTo>
                          <a:cubicBezTo>
                            <a:pt x="654" y="1322"/>
                            <a:pt x="665" y="1322"/>
                            <a:pt x="674" y="1319"/>
                          </a:cubicBezTo>
                          <a:cubicBezTo>
                            <a:pt x="706" y="1284"/>
                            <a:pt x="733" y="1302"/>
                            <a:pt x="789" y="1305"/>
                          </a:cubicBezTo>
                          <a:cubicBezTo>
                            <a:pt x="807" y="1311"/>
                            <a:pt x="816" y="1314"/>
                            <a:pt x="821" y="1333"/>
                          </a:cubicBezTo>
                          <a:cubicBezTo>
                            <a:pt x="819" y="1355"/>
                            <a:pt x="795" y="1423"/>
                            <a:pt x="821" y="1439"/>
                          </a:cubicBezTo>
                          <a:cubicBezTo>
                            <a:pt x="829" y="1444"/>
                            <a:pt x="879" y="1448"/>
                            <a:pt x="881" y="1448"/>
                          </a:cubicBezTo>
                          <a:cubicBezTo>
                            <a:pt x="902" y="1469"/>
                            <a:pt x="897" y="1495"/>
                            <a:pt x="918" y="1518"/>
                          </a:cubicBezTo>
                          <a:cubicBezTo>
                            <a:pt x="923" y="1565"/>
                            <a:pt x="914" y="1567"/>
                            <a:pt x="946" y="1587"/>
                          </a:cubicBezTo>
                          <a:cubicBezTo>
                            <a:pt x="970" y="1625"/>
                            <a:pt x="938" y="1621"/>
                            <a:pt x="992" y="1628"/>
                          </a:cubicBezTo>
                          <a:cubicBezTo>
                            <a:pt x="1019" y="1638"/>
                            <a:pt x="1047" y="1632"/>
                            <a:pt x="1075" y="1624"/>
                          </a:cubicBezTo>
                          <a:cubicBezTo>
                            <a:pt x="1088" y="1610"/>
                            <a:pt x="1096" y="1615"/>
                            <a:pt x="1103" y="1596"/>
                          </a:cubicBezTo>
                          <a:cubicBezTo>
                            <a:pt x="1095" y="1560"/>
                            <a:pt x="1081" y="1526"/>
                            <a:pt x="1071" y="1490"/>
                          </a:cubicBezTo>
                          <a:cubicBezTo>
                            <a:pt x="1082" y="1481"/>
                            <a:pt x="1097" y="1477"/>
                            <a:pt x="1107" y="1467"/>
                          </a:cubicBezTo>
                          <a:cubicBezTo>
                            <a:pt x="1111" y="1463"/>
                            <a:pt x="1109" y="1457"/>
                            <a:pt x="1112" y="1453"/>
                          </a:cubicBezTo>
                          <a:cubicBezTo>
                            <a:pt x="1120" y="1442"/>
                            <a:pt x="1129" y="1437"/>
                            <a:pt x="1140" y="1430"/>
                          </a:cubicBezTo>
                          <a:cubicBezTo>
                            <a:pt x="1160" y="1434"/>
                            <a:pt x="1175" y="1446"/>
                            <a:pt x="1195" y="1453"/>
                          </a:cubicBezTo>
                          <a:cubicBezTo>
                            <a:pt x="1231" y="1444"/>
                            <a:pt x="1219" y="1419"/>
                            <a:pt x="1223" y="1379"/>
                          </a:cubicBezTo>
                          <a:cubicBezTo>
                            <a:pt x="1220" y="1332"/>
                            <a:pt x="1201" y="1263"/>
                            <a:pt x="1246" y="1231"/>
                          </a:cubicBezTo>
                          <a:cubicBezTo>
                            <a:pt x="1266" y="1203"/>
                            <a:pt x="1270" y="1185"/>
                            <a:pt x="1306" y="1176"/>
                          </a:cubicBezTo>
                          <a:cubicBezTo>
                            <a:pt x="1321" y="1178"/>
                            <a:pt x="1337" y="1177"/>
                            <a:pt x="1352" y="1181"/>
                          </a:cubicBezTo>
                          <a:cubicBezTo>
                            <a:pt x="1357" y="1182"/>
                            <a:pt x="1362" y="1194"/>
                            <a:pt x="1366" y="1190"/>
                          </a:cubicBezTo>
                          <a:cubicBezTo>
                            <a:pt x="1408" y="1140"/>
                            <a:pt x="1345" y="1168"/>
                            <a:pt x="1384" y="1153"/>
                          </a:cubicBezTo>
                          <a:cubicBezTo>
                            <a:pt x="1406" y="1133"/>
                            <a:pt x="1415" y="1126"/>
                            <a:pt x="1403" y="1107"/>
                          </a:cubicBezTo>
                          <a:cubicBezTo>
                            <a:pt x="1405" y="1095"/>
                            <a:pt x="1366" y="1068"/>
                            <a:pt x="1371" y="1056"/>
                          </a:cubicBezTo>
                          <a:cubicBezTo>
                            <a:pt x="1375" y="1047"/>
                            <a:pt x="1387" y="1045"/>
                            <a:pt x="1394" y="1038"/>
                          </a:cubicBezTo>
                          <a:cubicBezTo>
                            <a:pt x="1418" y="1014"/>
                            <a:pt x="1431" y="1010"/>
                            <a:pt x="1463" y="1005"/>
                          </a:cubicBezTo>
                          <a:cubicBezTo>
                            <a:pt x="1477" y="982"/>
                            <a:pt x="1515" y="941"/>
                            <a:pt x="1518" y="913"/>
                          </a:cubicBezTo>
                          <a:cubicBezTo>
                            <a:pt x="1521" y="885"/>
                            <a:pt x="1501" y="846"/>
                            <a:pt x="1481" y="834"/>
                          </a:cubicBezTo>
                          <a:cubicBezTo>
                            <a:pt x="1461" y="822"/>
                            <a:pt x="1420" y="844"/>
                            <a:pt x="1398" y="839"/>
                          </a:cubicBezTo>
                          <a:cubicBezTo>
                            <a:pt x="1381" y="828"/>
                            <a:pt x="1364" y="818"/>
                            <a:pt x="1347" y="807"/>
                          </a:cubicBezTo>
                          <a:cubicBezTo>
                            <a:pt x="1336" y="768"/>
                            <a:pt x="1259" y="762"/>
                            <a:pt x="1223" y="756"/>
                          </a:cubicBezTo>
                          <a:cubicBezTo>
                            <a:pt x="1192" y="749"/>
                            <a:pt x="1199" y="750"/>
                            <a:pt x="1181" y="751"/>
                          </a:cubicBezTo>
                          <a:cubicBezTo>
                            <a:pt x="1166" y="747"/>
                            <a:pt x="1149" y="735"/>
                            <a:pt x="1131" y="733"/>
                          </a:cubicBezTo>
                          <a:cubicBezTo>
                            <a:pt x="1116" y="725"/>
                            <a:pt x="1086" y="745"/>
                            <a:pt x="1071" y="738"/>
                          </a:cubicBezTo>
                          <a:cubicBezTo>
                            <a:pt x="1062" y="734"/>
                            <a:pt x="1043" y="728"/>
                            <a:pt x="1043" y="728"/>
                          </a:cubicBezTo>
                          <a:cubicBezTo>
                            <a:pt x="1027" y="718"/>
                            <a:pt x="1012" y="670"/>
                            <a:pt x="987" y="659"/>
                          </a:cubicBezTo>
                          <a:cubicBezTo>
                            <a:pt x="962" y="648"/>
                            <a:pt x="919" y="668"/>
                            <a:pt x="891" y="664"/>
                          </a:cubicBezTo>
                          <a:cubicBezTo>
                            <a:pt x="864" y="645"/>
                            <a:pt x="857" y="641"/>
                            <a:pt x="821" y="636"/>
                          </a:cubicBezTo>
                          <a:cubicBezTo>
                            <a:pt x="803" y="627"/>
                            <a:pt x="788" y="624"/>
                            <a:pt x="775" y="608"/>
                          </a:cubicBezTo>
                          <a:cubicBezTo>
                            <a:pt x="768" y="599"/>
                            <a:pt x="757" y="581"/>
                            <a:pt x="757" y="581"/>
                          </a:cubicBezTo>
                          <a:cubicBezTo>
                            <a:pt x="766" y="566"/>
                            <a:pt x="779" y="562"/>
                            <a:pt x="789" y="548"/>
                          </a:cubicBezTo>
                          <a:cubicBezTo>
                            <a:pt x="817" y="510"/>
                            <a:pt x="796" y="532"/>
                            <a:pt x="817" y="511"/>
                          </a:cubicBezTo>
                          <a:cubicBezTo>
                            <a:pt x="815" y="499"/>
                            <a:pt x="815" y="486"/>
                            <a:pt x="812" y="474"/>
                          </a:cubicBezTo>
                          <a:cubicBezTo>
                            <a:pt x="805" y="463"/>
                            <a:pt x="831" y="449"/>
                            <a:pt x="817" y="442"/>
                          </a:cubicBezTo>
                          <a:cubicBezTo>
                            <a:pt x="803" y="435"/>
                            <a:pt x="741" y="448"/>
                            <a:pt x="729" y="433"/>
                          </a:cubicBezTo>
                          <a:cubicBezTo>
                            <a:pt x="715" y="413"/>
                            <a:pt x="742" y="381"/>
                            <a:pt x="743" y="354"/>
                          </a:cubicBezTo>
                          <a:cubicBezTo>
                            <a:pt x="744" y="327"/>
                            <a:pt x="733" y="287"/>
                            <a:pt x="734" y="271"/>
                          </a:cubicBezTo>
                          <a:cubicBezTo>
                            <a:pt x="735" y="264"/>
                            <a:pt x="746" y="263"/>
                            <a:pt x="752" y="258"/>
                          </a:cubicBezTo>
                          <a:cubicBezTo>
                            <a:pt x="782" y="233"/>
                            <a:pt x="816" y="222"/>
                            <a:pt x="854" y="216"/>
                          </a:cubicBezTo>
                          <a:cubicBezTo>
                            <a:pt x="901" y="221"/>
                            <a:pt x="884" y="193"/>
                            <a:pt x="904" y="225"/>
                          </a:cubicBezTo>
                          <a:cubicBezTo>
                            <a:pt x="899" y="204"/>
                            <a:pt x="910" y="205"/>
                            <a:pt x="904" y="184"/>
                          </a:cubicBezTo>
                          <a:cubicBezTo>
                            <a:pt x="907" y="181"/>
                            <a:pt x="913" y="179"/>
                            <a:pt x="914" y="174"/>
                          </a:cubicBezTo>
                          <a:cubicBezTo>
                            <a:pt x="915" y="168"/>
                            <a:pt x="912" y="162"/>
                            <a:pt x="909" y="156"/>
                          </a:cubicBezTo>
                          <a:cubicBezTo>
                            <a:pt x="906" y="150"/>
                            <a:pt x="951" y="151"/>
                            <a:pt x="946" y="142"/>
                          </a:cubicBezTo>
                          <a:cubicBezTo>
                            <a:pt x="941" y="133"/>
                            <a:pt x="891" y="112"/>
                            <a:pt x="877" y="101"/>
                          </a:cubicBezTo>
                          <a:cubicBezTo>
                            <a:pt x="872" y="91"/>
                            <a:pt x="873" y="81"/>
                            <a:pt x="863" y="73"/>
                          </a:cubicBezTo>
                          <a:cubicBezTo>
                            <a:pt x="856" y="64"/>
                            <a:pt x="913" y="62"/>
                            <a:pt x="905" y="52"/>
                          </a:cubicBezTo>
                          <a:cubicBezTo>
                            <a:pt x="897" y="42"/>
                            <a:pt x="833" y="17"/>
                            <a:pt x="812" y="13"/>
                          </a:cubicBezTo>
                          <a:cubicBezTo>
                            <a:pt x="804" y="16"/>
                            <a:pt x="786" y="21"/>
                            <a:pt x="780" y="27"/>
                          </a:cubicBezTo>
                          <a:cubicBezTo>
                            <a:pt x="772" y="34"/>
                            <a:pt x="752" y="41"/>
                            <a:pt x="752" y="41"/>
                          </a:cubicBezTo>
                          <a:cubicBezTo>
                            <a:pt x="746" y="63"/>
                            <a:pt x="766" y="104"/>
                            <a:pt x="745" y="112"/>
                          </a:cubicBezTo>
                          <a:cubicBezTo>
                            <a:pt x="728" y="111"/>
                            <a:pt x="710" y="60"/>
                            <a:pt x="692" y="50"/>
                          </a:cubicBezTo>
                          <a:cubicBezTo>
                            <a:pt x="674" y="40"/>
                            <a:pt x="659" y="50"/>
                            <a:pt x="637" y="50"/>
                          </a:cubicBezTo>
                          <a:cubicBezTo>
                            <a:pt x="605" y="53"/>
                            <a:pt x="577" y="83"/>
                            <a:pt x="557" y="52"/>
                          </a:cubicBezTo>
                          <a:cubicBezTo>
                            <a:pt x="546" y="15"/>
                            <a:pt x="552" y="15"/>
                            <a:pt x="529" y="0"/>
                          </a:cubicBezTo>
                          <a:cubicBezTo>
                            <a:pt x="500" y="4"/>
                            <a:pt x="489" y="21"/>
                            <a:pt x="471" y="41"/>
                          </a:cubicBezTo>
                          <a:cubicBezTo>
                            <a:pt x="467" y="60"/>
                            <a:pt x="465" y="77"/>
                            <a:pt x="441" y="84"/>
                          </a:cubicBezTo>
                          <a:cubicBezTo>
                            <a:pt x="420" y="90"/>
                            <a:pt x="346" y="78"/>
                            <a:pt x="346" y="78"/>
                          </a:cubicBezTo>
                          <a:cubicBezTo>
                            <a:pt x="342" y="82"/>
                            <a:pt x="338" y="116"/>
                            <a:pt x="337" y="124"/>
                          </a:cubicBezTo>
                          <a:cubicBezTo>
                            <a:pt x="333" y="159"/>
                            <a:pt x="402" y="173"/>
                            <a:pt x="424" y="179"/>
                          </a:cubicBezTo>
                          <a:cubicBezTo>
                            <a:pt x="432" y="184"/>
                            <a:pt x="442" y="189"/>
                            <a:pt x="447" y="198"/>
                          </a:cubicBezTo>
                          <a:cubicBezTo>
                            <a:pt x="451" y="207"/>
                            <a:pt x="457" y="225"/>
                            <a:pt x="457" y="225"/>
                          </a:cubicBezTo>
                          <a:cubicBezTo>
                            <a:pt x="425" y="236"/>
                            <a:pt x="425" y="235"/>
                            <a:pt x="415" y="271"/>
                          </a:cubicBezTo>
                          <a:cubicBezTo>
                            <a:pt x="410" y="289"/>
                            <a:pt x="378" y="274"/>
                            <a:pt x="360" y="276"/>
                          </a:cubicBezTo>
                          <a:cubicBezTo>
                            <a:pt x="346" y="314"/>
                            <a:pt x="371" y="258"/>
                            <a:pt x="314" y="294"/>
                          </a:cubicBezTo>
                          <a:cubicBezTo>
                            <a:pt x="306" y="299"/>
                            <a:pt x="313" y="318"/>
                            <a:pt x="304" y="322"/>
                          </a:cubicBezTo>
                          <a:cubicBezTo>
                            <a:pt x="300" y="324"/>
                            <a:pt x="295" y="325"/>
                            <a:pt x="291" y="327"/>
                          </a:cubicBezTo>
                          <a:cubicBezTo>
                            <a:pt x="286" y="332"/>
                            <a:pt x="264" y="314"/>
                            <a:pt x="254" y="322"/>
                          </a:cubicBezTo>
                          <a:cubicBezTo>
                            <a:pt x="244" y="330"/>
                            <a:pt x="241" y="362"/>
                            <a:pt x="231" y="373"/>
                          </a:cubicBezTo>
                          <a:cubicBezTo>
                            <a:pt x="219" y="384"/>
                            <a:pt x="211" y="387"/>
                            <a:pt x="194" y="387"/>
                          </a:cubicBezTo>
                        </a:path>
                      </a:pathLst>
                    </a:cu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>
                        <a:defRPr/>
                      </a:pPr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99" name="Freeform 37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512321" y="2005299"/>
                      <a:ext cx="717360" cy="933098"/>
                    </a:xfrm>
                    <a:custGeom>
                      <a:avLst/>
                      <a:gdLst>
                        <a:gd name="T0" fmla="*/ 2147483647 w 868"/>
                        <a:gd name="T1" fmla="*/ 2147483647 h 1129"/>
                        <a:gd name="T2" fmla="*/ 2147483647 w 868"/>
                        <a:gd name="T3" fmla="*/ 2147483647 h 1129"/>
                        <a:gd name="T4" fmla="*/ 2147483647 w 868"/>
                        <a:gd name="T5" fmla="*/ 2147483647 h 1129"/>
                        <a:gd name="T6" fmla="*/ 2147483647 w 868"/>
                        <a:gd name="T7" fmla="*/ 2147483647 h 1129"/>
                        <a:gd name="T8" fmla="*/ 2147483647 w 868"/>
                        <a:gd name="T9" fmla="*/ 2147483647 h 1129"/>
                        <a:gd name="T10" fmla="*/ 2147483647 w 868"/>
                        <a:gd name="T11" fmla="*/ 2147483647 h 1129"/>
                        <a:gd name="T12" fmla="*/ 2147483647 w 868"/>
                        <a:gd name="T13" fmla="*/ 2147483647 h 1129"/>
                        <a:gd name="T14" fmla="*/ 2147483647 w 868"/>
                        <a:gd name="T15" fmla="*/ 2147483647 h 1129"/>
                        <a:gd name="T16" fmla="*/ 2147483647 w 868"/>
                        <a:gd name="T17" fmla="*/ 2147483647 h 1129"/>
                        <a:gd name="T18" fmla="*/ 2147483647 w 868"/>
                        <a:gd name="T19" fmla="*/ 2147483647 h 1129"/>
                        <a:gd name="T20" fmla="*/ 2147483647 w 868"/>
                        <a:gd name="T21" fmla="*/ 2147483647 h 1129"/>
                        <a:gd name="T22" fmla="*/ 2147483647 w 868"/>
                        <a:gd name="T23" fmla="*/ 2147483647 h 1129"/>
                        <a:gd name="T24" fmla="*/ 2147483647 w 868"/>
                        <a:gd name="T25" fmla="*/ 2147483647 h 1129"/>
                        <a:gd name="T26" fmla="*/ 2147483647 w 868"/>
                        <a:gd name="T27" fmla="*/ 2147483647 h 1129"/>
                        <a:gd name="T28" fmla="*/ 2147483647 w 868"/>
                        <a:gd name="T29" fmla="*/ 2147483647 h 1129"/>
                        <a:gd name="T30" fmla="*/ 2147483647 w 868"/>
                        <a:gd name="T31" fmla="*/ 2147483647 h 1129"/>
                        <a:gd name="T32" fmla="*/ 2147483647 w 868"/>
                        <a:gd name="T33" fmla="*/ 2147483647 h 1129"/>
                        <a:gd name="T34" fmla="*/ 2147483647 w 868"/>
                        <a:gd name="T35" fmla="*/ 2147483647 h 1129"/>
                        <a:gd name="T36" fmla="*/ 2147483647 w 868"/>
                        <a:gd name="T37" fmla="*/ 2147483647 h 1129"/>
                        <a:gd name="T38" fmla="*/ 2147483647 w 868"/>
                        <a:gd name="T39" fmla="*/ 2147483647 h 1129"/>
                        <a:gd name="T40" fmla="*/ 2147483647 w 868"/>
                        <a:gd name="T41" fmla="*/ 2147483647 h 1129"/>
                        <a:gd name="T42" fmla="*/ 2147483647 w 868"/>
                        <a:gd name="T43" fmla="*/ 2147483647 h 1129"/>
                        <a:gd name="T44" fmla="*/ 2147483647 w 868"/>
                        <a:gd name="T45" fmla="*/ 2147483647 h 1129"/>
                        <a:gd name="T46" fmla="*/ 2147483647 w 868"/>
                        <a:gd name="T47" fmla="*/ 2147483647 h 1129"/>
                        <a:gd name="T48" fmla="*/ 2147483647 w 868"/>
                        <a:gd name="T49" fmla="*/ 2147483647 h 1129"/>
                        <a:gd name="T50" fmla="*/ 2147483647 w 868"/>
                        <a:gd name="T51" fmla="*/ 2147483647 h 1129"/>
                        <a:gd name="T52" fmla="*/ 2147483647 w 868"/>
                        <a:gd name="T53" fmla="*/ 2147483647 h 1129"/>
                        <a:gd name="T54" fmla="*/ 2147483647 w 868"/>
                        <a:gd name="T55" fmla="*/ 2147483647 h 1129"/>
                        <a:gd name="T56" fmla="*/ 2147483647 w 868"/>
                        <a:gd name="T57" fmla="*/ 2147483647 h 1129"/>
                        <a:gd name="T58" fmla="*/ 2147483647 w 868"/>
                        <a:gd name="T59" fmla="*/ 2147483647 h 1129"/>
                        <a:gd name="T60" fmla="*/ 2147483647 w 868"/>
                        <a:gd name="T61" fmla="*/ 2147483647 h 1129"/>
                        <a:gd name="T62" fmla="*/ 2147483647 w 868"/>
                        <a:gd name="T63" fmla="*/ 2147483647 h 1129"/>
                        <a:gd name="T64" fmla="*/ 2147483647 w 868"/>
                        <a:gd name="T65" fmla="*/ 2147483647 h 1129"/>
                        <a:gd name="T66" fmla="*/ 2147483647 w 868"/>
                        <a:gd name="T67" fmla="*/ 2147483647 h 1129"/>
                        <a:gd name="T68" fmla="*/ 2147483647 w 868"/>
                        <a:gd name="T69" fmla="*/ 2147483647 h 1129"/>
                        <a:gd name="T70" fmla="*/ 2147483647 w 868"/>
                        <a:gd name="T71" fmla="*/ 2147483647 h 1129"/>
                        <a:gd name="T72" fmla="*/ 2147483647 w 868"/>
                        <a:gd name="T73" fmla="*/ 2147483647 h 1129"/>
                        <a:gd name="T74" fmla="*/ 2147483647 w 868"/>
                        <a:gd name="T75" fmla="*/ 2147483647 h 1129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868"/>
                        <a:gd name="T115" fmla="*/ 0 h 1129"/>
                        <a:gd name="T116" fmla="*/ 868 w 868"/>
                        <a:gd name="T117" fmla="*/ 1129 h 1129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868" h="1129">
                          <a:moveTo>
                            <a:pt x="56" y="346"/>
                          </a:moveTo>
                          <a:cubicBezTo>
                            <a:pt x="54" y="357"/>
                            <a:pt x="51" y="359"/>
                            <a:pt x="44" y="373"/>
                          </a:cubicBezTo>
                          <a:cubicBezTo>
                            <a:pt x="37" y="387"/>
                            <a:pt x="22" y="414"/>
                            <a:pt x="16" y="429"/>
                          </a:cubicBezTo>
                          <a:cubicBezTo>
                            <a:pt x="11" y="451"/>
                            <a:pt x="9" y="450"/>
                            <a:pt x="8" y="465"/>
                          </a:cubicBezTo>
                          <a:cubicBezTo>
                            <a:pt x="7" y="480"/>
                            <a:pt x="11" y="504"/>
                            <a:pt x="12" y="518"/>
                          </a:cubicBezTo>
                          <a:cubicBezTo>
                            <a:pt x="13" y="529"/>
                            <a:pt x="11" y="541"/>
                            <a:pt x="16" y="550"/>
                          </a:cubicBezTo>
                          <a:cubicBezTo>
                            <a:pt x="19" y="555"/>
                            <a:pt x="27" y="552"/>
                            <a:pt x="32" y="554"/>
                          </a:cubicBezTo>
                          <a:cubicBezTo>
                            <a:pt x="48" y="559"/>
                            <a:pt x="56" y="566"/>
                            <a:pt x="68" y="577"/>
                          </a:cubicBezTo>
                          <a:cubicBezTo>
                            <a:pt x="75" y="592"/>
                            <a:pt x="50" y="624"/>
                            <a:pt x="52" y="641"/>
                          </a:cubicBezTo>
                          <a:cubicBezTo>
                            <a:pt x="54" y="658"/>
                            <a:pt x="79" y="658"/>
                            <a:pt x="80" y="681"/>
                          </a:cubicBezTo>
                          <a:cubicBezTo>
                            <a:pt x="76" y="711"/>
                            <a:pt x="81" y="753"/>
                            <a:pt x="60" y="777"/>
                          </a:cubicBezTo>
                          <a:cubicBezTo>
                            <a:pt x="52" y="786"/>
                            <a:pt x="26" y="783"/>
                            <a:pt x="20" y="797"/>
                          </a:cubicBezTo>
                          <a:cubicBezTo>
                            <a:pt x="17" y="805"/>
                            <a:pt x="0" y="825"/>
                            <a:pt x="0" y="825"/>
                          </a:cubicBezTo>
                          <a:cubicBezTo>
                            <a:pt x="4" y="847"/>
                            <a:pt x="34" y="865"/>
                            <a:pt x="44" y="885"/>
                          </a:cubicBezTo>
                          <a:cubicBezTo>
                            <a:pt x="36" y="910"/>
                            <a:pt x="51" y="928"/>
                            <a:pt x="68" y="945"/>
                          </a:cubicBezTo>
                          <a:cubicBezTo>
                            <a:pt x="77" y="971"/>
                            <a:pt x="64" y="986"/>
                            <a:pt x="56" y="1009"/>
                          </a:cubicBezTo>
                          <a:cubicBezTo>
                            <a:pt x="65" y="1055"/>
                            <a:pt x="100" y="1041"/>
                            <a:pt x="128" y="1069"/>
                          </a:cubicBezTo>
                          <a:cubicBezTo>
                            <a:pt x="147" y="1088"/>
                            <a:pt x="161" y="1110"/>
                            <a:pt x="180" y="1129"/>
                          </a:cubicBezTo>
                          <a:cubicBezTo>
                            <a:pt x="211" y="1125"/>
                            <a:pt x="211" y="1126"/>
                            <a:pt x="232" y="1109"/>
                          </a:cubicBezTo>
                          <a:cubicBezTo>
                            <a:pt x="240" y="1103"/>
                            <a:pt x="256" y="1093"/>
                            <a:pt x="256" y="1093"/>
                          </a:cubicBezTo>
                          <a:cubicBezTo>
                            <a:pt x="275" y="1095"/>
                            <a:pt x="297" y="1089"/>
                            <a:pt x="312" y="1101"/>
                          </a:cubicBezTo>
                          <a:cubicBezTo>
                            <a:pt x="338" y="1122"/>
                            <a:pt x="302" y="1107"/>
                            <a:pt x="332" y="1117"/>
                          </a:cubicBezTo>
                          <a:cubicBezTo>
                            <a:pt x="355" y="1101"/>
                            <a:pt x="364" y="1082"/>
                            <a:pt x="392" y="1073"/>
                          </a:cubicBezTo>
                          <a:cubicBezTo>
                            <a:pt x="395" y="1070"/>
                            <a:pt x="407" y="1054"/>
                            <a:pt x="416" y="1057"/>
                          </a:cubicBezTo>
                          <a:cubicBezTo>
                            <a:pt x="425" y="1060"/>
                            <a:pt x="440" y="1073"/>
                            <a:pt x="440" y="1073"/>
                          </a:cubicBezTo>
                          <a:cubicBezTo>
                            <a:pt x="443" y="1077"/>
                            <a:pt x="444" y="1082"/>
                            <a:pt x="448" y="1085"/>
                          </a:cubicBezTo>
                          <a:cubicBezTo>
                            <a:pt x="455" y="1089"/>
                            <a:pt x="472" y="1093"/>
                            <a:pt x="472" y="1093"/>
                          </a:cubicBezTo>
                          <a:cubicBezTo>
                            <a:pt x="489" y="1089"/>
                            <a:pt x="501" y="1084"/>
                            <a:pt x="512" y="1069"/>
                          </a:cubicBezTo>
                          <a:cubicBezTo>
                            <a:pt x="518" y="1061"/>
                            <a:pt x="520" y="1050"/>
                            <a:pt x="528" y="1045"/>
                          </a:cubicBezTo>
                          <a:cubicBezTo>
                            <a:pt x="545" y="1034"/>
                            <a:pt x="563" y="1024"/>
                            <a:pt x="580" y="1013"/>
                          </a:cubicBezTo>
                          <a:cubicBezTo>
                            <a:pt x="598" y="986"/>
                            <a:pt x="611" y="974"/>
                            <a:pt x="628" y="949"/>
                          </a:cubicBezTo>
                          <a:cubicBezTo>
                            <a:pt x="639" y="932"/>
                            <a:pt x="657" y="924"/>
                            <a:pt x="672" y="909"/>
                          </a:cubicBezTo>
                          <a:cubicBezTo>
                            <a:pt x="691" y="910"/>
                            <a:pt x="691" y="882"/>
                            <a:pt x="708" y="889"/>
                          </a:cubicBezTo>
                          <a:cubicBezTo>
                            <a:pt x="717" y="892"/>
                            <a:pt x="724" y="913"/>
                            <a:pt x="724" y="913"/>
                          </a:cubicBezTo>
                          <a:cubicBezTo>
                            <a:pt x="725" y="918"/>
                            <a:pt x="725" y="925"/>
                            <a:pt x="728" y="929"/>
                          </a:cubicBezTo>
                          <a:cubicBezTo>
                            <a:pt x="731" y="932"/>
                            <a:pt x="736" y="931"/>
                            <a:pt x="740" y="933"/>
                          </a:cubicBezTo>
                          <a:cubicBezTo>
                            <a:pt x="762" y="944"/>
                            <a:pt x="780" y="955"/>
                            <a:pt x="804" y="961"/>
                          </a:cubicBezTo>
                          <a:cubicBezTo>
                            <a:pt x="841" y="952"/>
                            <a:pt x="833" y="952"/>
                            <a:pt x="856" y="929"/>
                          </a:cubicBezTo>
                          <a:cubicBezTo>
                            <a:pt x="859" y="921"/>
                            <a:pt x="861" y="913"/>
                            <a:pt x="864" y="905"/>
                          </a:cubicBezTo>
                          <a:cubicBezTo>
                            <a:pt x="865" y="901"/>
                            <a:pt x="868" y="893"/>
                            <a:pt x="868" y="893"/>
                          </a:cubicBezTo>
                          <a:cubicBezTo>
                            <a:pt x="864" y="871"/>
                            <a:pt x="857" y="832"/>
                            <a:pt x="836" y="825"/>
                          </a:cubicBezTo>
                          <a:cubicBezTo>
                            <a:pt x="815" y="832"/>
                            <a:pt x="828" y="827"/>
                            <a:pt x="800" y="845"/>
                          </a:cubicBezTo>
                          <a:cubicBezTo>
                            <a:pt x="788" y="853"/>
                            <a:pt x="773" y="853"/>
                            <a:pt x="760" y="857"/>
                          </a:cubicBezTo>
                          <a:cubicBezTo>
                            <a:pt x="746" y="836"/>
                            <a:pt x="743" y="804"/>
                            <a:pt x="732" y="789"/>
                          </a:cubicBezTo>
                          <a:cubicBezTo>
                            <a:pt x="728" y="783"/>
                            <a:pt x="722" y="778"/>
                            <a:pt x="716" y="773"/>
                          </a:cubicBezTo>
                          <a:cubicBezTo>
                            <a:pt x="708" y="767"/>
                            <a:pt x="692" y="757"/>
                            <a:pt x="692" y="757"/>
                          </a:cubicBezTo>
                          <a:cubicBezTo>
                            <a:pt x="683" y="746"/>
                            <a:pt x="682" y="712"/>
                            <a:pt x="672" y="701"/>
                          </a:cubicBezTo>
                          <a:cubicBezTo>
                            <a:pt x="662" y="690"/>
                            <a:pt x="639" y="712"/>
                            <a:pt x="632" y="693"/>
                          </a:cubicBezTo>
                          <a:cubicBezTo>
                            <a:pt x="615" y="642"/>
                            <a:pt x="624" y="677"/>
                            <a:pt x="628" y="585"/>
                          </a:cubicBezTo>
                          <a:cubicBezTo>
                            <a:pt x="624" y="523"/>
                            <a:pt x="625" y="541"/>
                            <a:pt x="612" y="502"/>
                          </a:cubicBezTo>
                          <a:cubicBezTo>
                            <a:pt x="617" y="466"/>
                            <a:pt x="621" y="498"/>
                            <a:pt x="632" y="465"/>
                          </a:cubicBezTo>
                          <a:cubicBezTo>
                            <a:pt x="633" y="461"/>
                            <a:pt x="628" y="438"/>
                            <a:pt x="628" y="438"/>
                          </a:cubicBezTo>
                          <a:cubicBezTo>
                            <a:pt x="623" y="420"/>
                            <a:pt x="622" y="412"/>
                            <a:pt x="604" y="406"/>
                          </a:cubicBezTo>
                          <a:cubicBezTo>
                            <a:pt x="599" y="391"/>
                            <a:pt x="591" y="380"/>
                            <a:pt x="584" y="366"/>
                          </a:cubicBezTo>
                          <a:cubicBezTo>
                            <a:pt x="585" y="358"/>
                            <a:pt x="585" y="349"/>
                            <a:pt x="588" y="342"/>
                          </a:cubicBezTo>
                          <a:cubicBezTo>
                            <a:pt x="591" y="334"/>
                            <a:pt x="637" y="302"/>
                            <a:pt x="648" y="294"/>
                          </a:cubicBezTo>
                          <a:cubicBezTo>
                            <a:pt x="668" y="264"/>
                            <a:pt x="670" y="241"/>
                            <a:pt x="676" y="206"/>
                          </a:cubicBezTo>
                          <a:cubicBezTo>
                            <a:pt x="681" y="176"/>
                            <a:pt x="695" y="150"/>
                            <a:pt x="704" y="122"/>
                          </a:cubicBezTo>
                          <a:cubicBezTo>
                            <a:pt x="699" y="17"/>
                            <a:pt x="724" y="46"/>
                            <a:pt x="680" y="17"/>
                          </a:cubicBezTo>
                          <a:cubicBezTo>
                            <a:pt x="670" y="4"/>
                            <a:pt x="647" y="0"/>
                            <a:pt x="636" y="5"/>
                          </a:cubicBezTo>
                          <a:cubicBezTo>
                            <a:pt x="625" y="10"/>
                            <a:pt x="625" y="38"/>
                            <a:pt x="616" y="49"/>
                          </a:cubicBezTo>
                          <a:cubicBezTo>
                            <a:pt x="599" y="60"/>
                            <a:pt x="607" y="68"/>
                            <a:pt x="584" y="73"/>
                          </a:cubicBezTo>
                          <a:cubicBezTo>
                            <a:pt x="561" y="78"/>
                            <a:pt x="502" y="75"/>
                            <a:pt x="476" y="77"/>
                          </a:cubicBezTo>
                          <a:cubicBezTo>
                            <a:pt x="450" y="82"/>
                            <a:pt x="440" y="78"/>
                            <a:pt x="428" y="85"/>
                          </a:cubicBezTo>
                          <a:cubicBezTo>
                            <a:pt x="414" y="90"/>
                            <a:pt x="409" y="93"/>
                            <a:pt x="392" y="105"/>
                          </a:cubicBezTo>
                          <a:cubicBezTo>
                            <a:pt x="373" y="161"/>
                            <a:pt x="383" y="145"/>
                            <a:pt x="324" y="157"/>
                          </a:cubicBezTo>
                          <a:cubicBezTo>
                            <a:pt x="301" y="165"/>
                            <a:pt x="273" y="151"/>
                            <a:pt x="260" y="153"/>
                          </a:cubicBezTo>
                          <a:cubicBezTo>
                            <a:pt x="247" y="151"/>
                            <a:pt x="250" y="148"/>
                            <a:pt x="244" y="145"/>
                          </a:cubicBezTo>
                          <a:cubicBezTo>
                            <a:pt x="240" y="144"/>
                            <a:pt x="228" y="133"/>
                            <a:pt x="224" y="133"/>
                          </a:cubicBezTo>
                          <a:cubicBezTo>
                            <a:pt x="167" y="133"/>
                            <a:pt x="206" y="183"/>
                            <a:pt x="188" y="210"/>
                          </a:cubicBezTo>
                          <a:cubicBezTo>
                            <a:pt x="182" y="219"/>
                            <a:pt x="171" y="223"/>
                            <a:pt x="164" y="230"/>
                          </a:cubicBezTo>
                          <a:cubicBezTo>
                            <a:pt x="158" y="237"/>
                            <a:pt x="147" y="226"/>
                            <a:pt x="140" y="237"/>
                          </a:cubicBezTo>
                          <a:cubicBezTo>
                            <a:pt x="133" y="248"/>
                            <a:pt x="129" y="284"/>
                            <a:pt x="120" y="294"/>
                          </a:cubicBezTo>
                          <a:cubicBezTo>
                            <a:pt x="110" y="301"/>
                            <a:pt x="99" y="292"/>
                            <a:pt x="88" y="297"/>
                          </a:cubicBezTo>
                          <a:cubicBezTo>
                            <a:pt x="80" y="301"/>
                            <a:pt x="64" y="318"/>
                            <a:pt x="64" y="318"/>
                          </a:cubicBezTo>
                          <a:cubicBezTo>
                            <a:pt x="55" y="327"/>
                            <a:pt x="39" y="338"/>
                            <a:pt x="56" y="346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/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100" name="Freeform 38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565240" y="2702400"/>
                      <a:ext cx="1146600" cy="909498"/>
                    </a:xfrm>
                    <a:custGeom>
                      <a:avLst/>
                      <a:gdLst>
                        <a:gd name="T0" fmla="*/ 2147483647 w 1074"/>
                        <a:gd name="T1" fmla="*/ 2147483647 h 893"/>
                        <a:gd name="T2" fmla="*/ 2147483647 w 1074"/>
                        <a:gd name="T3" fmla="*/ 2147483647 h 893"/>
                        <a:gd name="T4" fmla="*/ 2147483647 w 1074"/>
                        <a:gd name="T5" fmla="*/ 2147483647 h 893"/>
                        <a:gd name="T6" fmla="*/ 2147483647 w 1074"/>
                        <a:gd name="T7" fmla="*/ 2147483647 h 893"/>
                        <a:gd name="T8" fmla="*/ 2147483647 w 1074"/>
                        <a:gd name="T9" fmla="*/ 2147483647 h 893"/>
                        <a:gd name="T10" fmla="*/ 2147483647 w 1074"/>
                        <a:gd name="T11" fmla="*/ 2147483647 h 893"/>
                        <a:gd name="T12" fmla="*/ 2147483647 w 1074"/>
                        <a:gd name="T13" fmla="*/ 2147483647 h 893"/>
                        <a:gd name="T14" fmla="*/ 2147483647 w 1074"/>
                        <a:gd name="T15" fmla="*/ 2147483647 h 893"/>
                        <a:gd name="T16" fmla="*/ 2147483647 w 1074"/>
                        <a:gd name="T17" fmla="*/ 2147483647 h 893"/>
                        <a:gd name="T18" fmla="*/ 2147483647 w 1074"/>
                        <a:gd name="T19" fmla="*/ 2147483647 h 893"/>
                        <a:gd name="T20" fmla="*/ 2147483647 w 1074"/>
                        <a:gd name="T21" fmla="*/ 2147483647 h 893"/>
                        <a:gd name="T22" fmla="*/ 2147483647 w 1074"/>
                        <a:gd name="T23" fmla="*/ 2147483647 h 893"/>
                        <a:gd name="T24" fmla="*/ 2147483647 w 1074"/>
                        <a:gd name="T25" fmla="*/ 2147483647 h 893"/>
                        <a:gd name="T26" fmla="*/ 2147483647 w 1074"/>
                        <a:gd name="T27" fmla="*/ 2147483647 h 893"/>
                        <a:gd name="T28" fmla="*/ 2147483647 w 1074"/>
                        <a:gd name="T29" fmla="*/ 2147483647 h 893"/>
                        <a:gd name="T30" fmla="*/ 2147483647 w 1074"/>
                        <a:gd name="T31" fmla="*/ 2147483647 h 893"/>
                        <a:gd name="T32" fmla="*/ 2147483647 w 1074"/>
                        <a:gd name="T33" fmla="*/ 2147483647 h 893"/>
                        <a:gd name="T34" fmla="*/ 2147483647 w 1074"/>
                        <a:gd name="T35" fmla="*/ 2147483647 h 893"/>
                        <a:gd name="T36" fmla="*/ 2147483647 w 1074"/>
                        <a:gd name="T37" fmla="*/ 2147483647 h 893"/>
                        <a:gd name="T38" fmla="*/ 2147483647 w 1074"/>
                        <a:gd name="T39" fmla="*/ 2147483647 h 893"/>
                        <a:gd name="T40" fmla="*/ 2147483647 w 1074"/>
                        <a:gd name="T41" fmla="*/ 2147483647 h 893"/>
                        <a:gd name="T42" fmla="*/ 2147483647 w 1074"/>
                        <a:gd name="T43" fmla="*/ 2147483647 h 893"/>
                        <a:gd name="T44" fmla="*/ 2147483647 w 1074"/>
                        <a:gd name="T45" fmla="*/ 2147483647 h 893"/>
                        <a:gd name="T46" fmla="*/ 2147483647 w 1074"/>
                        <a:gd name="T47" fmla="*/ 2147483647 h 893"/>
                        <a:gd name="T48" fmla="*/ 2147483647 w 1074"/>
                        <a:gd name="T49" fmla="*/ 2147483647 h 893"/>
                        <a:gd name="T50" fmla="*/ 2147483647 w 1074"/>
                        <a:gd name="T51" fmla="*/ 2147483647 h 893"/>
                        <a:gd name="T52" fmla="*/ 2147483647 w 1074"/>
                        <a:gd name="T53" fmla="*/ 2147483647 h 893"/>
                        <a:gd name="T54" fmla="*/ 2147483647 w 1074"/>
                        <a:gd name="T55" fmla="*/ 2147483647 h 893"/>
                        <a:gd name="T56" fmla="*/ 2147483647 w 1074"/>
                        <a:gd name="T57" fmla="*/ 2147483647 h 893"/>
                        <a:gd name="T58" fmla="*/ 2147483647 w 1074"/>
                        <a:gd name="T59" fmla="*/ 2147483647 h 893"/>
                        <a:gd name="T60" fmla="*/ 2147483647 w 1074"/>
                        <a:gd name="T61" fmla="*/ 2147483647 h 893"/>
                        <a:gd name="T62" fmla="*/ 2147483647 w 1074"/>
                        <a:gd name="T63" fmla="*/ 2147483647 h 893"/>
                        <a:gd name="T64" fmla="*/ 2147483647 w 1074"/>
                        <a:gd name="T65" fmla="*/ 2147483647 h 893"/>
                        <a:gd name="T66" fmla="*/ 2147483647 w 1074"/>
                        <a:gd name="T67" fmla="*/ 2147483647 h 893"/>
                        <a:gd name="T68" fmla="*/ 2147483647 w 1074"/>
                        <a:gd name="T69" fmla="*/ 2147483647 h 893"/>
                        <a:gd name="T70" fmla="*/ 2147483647 w 1074"/>
                        <a:gd name="T71" fmla="*/ 2147483647 h 893"/>
                        <a:gd name="T72" fmla="*/ 2147483647 w 1074"/>
                        <a:gd name="T73" fmla="*/ 2147483647 h 893"/>
                        <a:gd name="T74" fmla="*/ 2147483647 w 1074"/>
                        <a:gd name="T75" fmla="*/ 2147483647 h 893"/>
                        <a:gd name="T76" fmla="*/ 2147483647 w 1074"/>
                        <a:gd name="T77" fmla="*/ 2147483647 h 893"/>
                        <a:gd name="T78" fmla="*/ 2147483647 w 1074"/>
                        <a:gd name="T79" fmla="*/ 2147483647 h 893"/>
                        <a:gd name="T80" fmla="*/ 2147483647 w 1074"/>
                        <a:gd name="T81" fmla="*/ 2147483647 h 893"/>
                        <a:gd name="T82" fmla="*/ 2147483647 w 1074"/>
                        <a:gd name="T83" fmla="*/ 2147483647 h 893"/>
                        <a:gd name="T84" fmla="*/ 2147483647 w 1074"/>
                        <a:gd name="T85" fmla="*/ 2147483647 h 893"/>
                        <a:gd name="T86" fmla="*/ 2147483647 w 1074"/>
                        <a:gd name="T87" fmla="*/ 2147483647 h 893"/>
                        <a:gd name="T88" fmla="*/ 2147483647 w 1074"/>
                        <a:gd name="T89" fmla="*/ 2147483647 h 893"/>
                        <a:gd name="T90" fmla="*/ 2147483647 w 1074"/>
                        <a:gd name="T91" fmla="*/ 2147483647 h 893"/>
                        <a:gd name="T92" fmla="*/ 0 w 1074"/>
                        <a:gd name="T93" fmla="*/ 2147483647 h 893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1074"/>
                        <a:gd name="T142" fmla="*/ 0 h 893"/>
                        <a:gd name="T143" fmla="*/ 1074 w 1074"/>
                        <a:gd name="T144" fmla="*/ 893 h 893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1074" h="893">
                          <a:moveTo>
                            <a:pt x="5" y="467"/>
                          </a:moveTo>
                          <a:cubicBezTo>
                            <a:pt x="3" y="477"/>
                            <a:pt x="31" y="476"/>
                            <a:pt x="35" y="485"/>
                          </a:cubicBezTo>
                          <a:cubicBezTo>
                            <a:pt x="48" y="484"/>
                            <a:pt x="63" y="482"/>
                            <a:pt x="74" y="476"/>
                          </a:cubicBezTo>
                          <a:cubicBezTo>
                            <a:pt x="84" y="471"/>
                            <a:pt x="60" y="436"/>
                            <a:pt x="60" y="436"/>
                          </a:cubicBezTo>
                          <a:cubicBezTo>
                            <a:pt x="60" y="426"/>
                            <a:pt x="58" y="415"/>
                            <a:pt x="63" y="407"/>
                          </a:cubicBezTo>
                          <a:cubicBezTo>
                            <a:pt x="67" y="401"/>
                            <a:pt x="81" y="400"/>
                            <a:pt x="81" y="400"/>
                          </a:cubicBezTo>
                          <a:cubicBezTo>
                            <a:pt x="103" y="404"/>
                            <a:pt x="122" y="413"/>
                            <a:pt x="141" y="426"/>
                          </a:cubicBezTo>
                          <a:cubicBezTo>
                            <a:pt x="151" y="459"/>
                            <a:pt x="145" y="474"/>
                            <a:pt x="175" y="495"/>
                          </a:cubicBezTo>
                          <a:cubicBezTo>
                            <a:pt x="180" y="503"/>
                            <a:pt x="185" y="522"/>
                            <a:pt x="194" y="525"/>
                          </a:cubicBezTo>
                          <a:cubicBezTo>
                            <a:pt x="216" y="533"/>
                            <a:pt x="240" y="530"/>
                            <a:pt x="263" y="532"/>
                          </a:cubicBezTo>
                          <a:cubicBezTo>
                            <a:pt x="286" y="548"/>
                            <a:pt x="299" y="551"/>
                            <a:pt x="328" y="554"/>
                          </a:cubicBezTo>
                          <a:cubicBezTo>
                            <a:pt x="347" y="560"/>
                            <a:pt x="342" y="574"/>
                            <a:pt x="357" y="584"/>
                          </a:cubicBezTo>
                          <a:cubicBezTo>
                            <a:pt x="364" y="589"/>
                            <a:pt x="391" y="591"/>
                            <a:pt x="392" y="591"/>
                          </a:cubicBezTo>
                          <a:cubicBezTo>
                            <a:pt x="400" y="596"/>
                            <a:pt x="404" y="599"/>
                            <a:pt x="410" y="607"/>
                          </a:cubicBezTo>
                          <a:cubicBezTo>
                            <a:pt x="415" y="613"/>
                            <a:pt x="423" y="627"/>
                            <a:pt x="423" y="627"/>
                          </a:cubicBezTo>
                          <a:cubicBezTo>
                            <a:pt x="446" y="623"/>
                            <a:pt x="446" y="622"/>
                            <a:pt x="461" y="607"/>
                          </a:cubicBezTo>
                          <a:cubicBezTo>
                            <a:pt x="491" y="608"/>
                            <a:pt x="524" y="603"/>
                            <a:pt x="554" y="610"/>
                          </a:cubicBezTo>
                          <a:cubicBezTo>
                            <a:pt x="561" y="612"/>
                            <a:pt x="560" y="630"/>
                            <a:pt x="560" y="630"/>
                          </a:cubicBezTo>
                          <a:cubicBezTo>
                            <a:pt x="558" y="648"/>
                            <a:pt x="562" y="653"/>
                            <a:pt x="548" y="663"/>
                          </a:cubicBezTo>
                          <a:cubicBezTo>
                            <a:pt x="539" y="669"/>
                            <a:pt x="520" y="679"/>
                            <a:pt x="520" y="679"/>
                          </a:cubicBezTo>
                          <a:cubicBezTo>
                            <a:pt x="513" y="686"/>
                            <a:pt x="483" y="686"/>
                            <a:pt x="479" y="693"/>
                          </a:cubicBezTo>
                          <a:cubicBezTo>
                            <a:pt x="475" y="699"/>
                            <a:pt x="485" y="709"/>
                            <a:pt x="495" y="719"/>
                          </a:cubicBezTo>
                          <a:cubicBezTo>
                            <a:pt x="501" y="746"/>
                            <a:pt x="511" y="744"/>
                            <a:pt x="535" y="749"/>
                          </a:cubicBezTo>
                          <a:cubicBezTo>
                            <a:pt x="557" y="771"/>
                            <a:pt x="546" y="763"/>
                            <a:pt x="564" y="775"/>
                          </a:cubicBezTo>
                          <a:cubicBezTo>
                            <a:pt x="579" y="797"/>
                            <a:pt x="570" y="790"/>
                            <a:pt x="586" y="801"/>
                          </a:cubicBezTo>
                          <a:cubicBezTo>
                            <a:pt x="590" y="807"/>
                            <a:pt x="594" y="814"/>
                            <a:pt x="598" y="821"/>
                          </a:cubicBezTo>
                          <a:cubicBezTo>
                            <a:pt x="600" y="824"/>
                            <a:pt x="604" y="831"/>
                            <a:pt x="604" y="831"/>
                          </a:cubicBezTo>
                          <a:cubicBezTo>
                            <a:pt x="608" y="854"/>
                            <a:pt x="617" y="870"/>
                            <a:pt x="639" y="877"/>
                          </a:cubicBezTo>
                          <a:cubicBezTo>
                            <a:pt x="643" y="880"/>
                            <a:pt x="647" y="884"/>
                            <a:pt x="651" y="887"/>
                          </a:cubicBezTo>
                          <a:cubicBezTo>
                            <a:pt x="658" y="890"/>
                            <a:pt x="670" y="893"/>
                            <a:pt x="670" y="893"/>
                          </a:cubicBezTo>
                          <a:cubicBezTo>
                            <a:pt x="687" y="890"/>
                            <a:pt x="692" y="888"/>
                            <a:pt x="702" y="874"/>
                          </a:cubicBezTo>
                          <a:cubicBezTo>
                            <a:pt x="704" y="867"/>
                            <a:pt x="702" y="857"/>
                            <a:pt x="708" y="853"/>
                          </a:cubicBezTo>
                          <a:cubicBezTo>
                            <a:pt x="732" y="836"/>
                            <a:pt x="755" y="831"/>
                            <a:pt x="783" y="824"/>
                          </a:cubicBezTo>
                          <a:cubicBezTo>
                            <a:pt x="797" y="815"/>
                            <a:pt x="813" y="817"/>
                            <a:pt x="811" y="808"/>
                          </a:cubicBezTo>
                          <a:cubicBezTo>
                            <a:pt x="810" y="799"/>
                            <a:pt x="782" y="780"/>
                            <a:pt x="773" y="771"/>
                          </a:cubicBezTo>
                          <a:cubicBezTo>
                            <a:pt x="769" y="765"/>
                            <a:pt x="765" y="758"/>
                            <a:pt x="761" y="752"/>
                          </a:cubicBezTo>
                          <a:cubicBezTo>
                            <a:pt x="759" y="749"/>
                            <a:pt x="755" y="741"/>
                            <a:pt x="755" y="741"/>
                          </a:cubicBezTo>
                          <a:cubicBezTo>
                            <a:pt x="760" y="695"/>
                            <a:pt x="763" y="712"/>
                            <a:pt x="802" y="703"/>
                          </a:cubicBezTo>
                          <a:cubicBezTo>
                            <a:pt x="814" y="684"/>
                            <a:pt x="814" y="652"/>
                            <a:pt x="830" y="637"/>
                          </a:cubicBezTo>
                          <a:cubicBezTo>
                            <a:pt x="837" y="630"/>
                            <a:pt x="843" y="623"/>
                            <a:pt x="851" y="620"/>
                          </a:cubicBezTo>
                          <a:cubicBezTo>
                            <a:pt x="858" y="617"/>
                            <a:pt x="871" y="613"/>
                            <a:pt x="871" y="613"/>
                          </a:cubicBezTo>
                          <a:cubicBezTo>
                            <a:pt x="879" y="589"/>
                            <a:pt x="879" y="576"/>
                            <a:pt x="896" y="558"/>
                          </a:cubicBezTo>
                          <a:cubicBezTo>
                            <a:pt x="898" y="549"/>
                            <a:pt x="894" y="534"/>
                            <a:pt x="902" y="532"/>
                          </a:cubicBezTo>
                          <a:cubicBezTo>
                            <a:pt x="908" y="529"/>
                            <a:pt x="921" y="525"/>
                            <a:pt x="921" y="525"/>
                          </a:cubicBezTo>
                          <a:cubicBezTo>
                            <a:pt x="926" y="511"/>
                            <a:pt x="917" y="489"/>
                            <a:pt x="936" y="495"/>
                          </a:cubicBezTo>
                          <a:cubicBezTo>
                            <a:pt x="957" y="488"/>
                            <a:pt x="953" y="445"/>
                            <a:pt x="967" y="439"/>
                          </a:cubicBezTo>
                          <a:cubicBezTo>
                            <a:pt x="975" y="436"/>
                            <a:pt x="984" y="437"/>
                            <a:pt x="993" y="436"/>
                          </a:cubicBezTo>
                          <a:cubicBezTo>
                            <a:pt x="1027" y="424"/>
                            <a:pt x="1005" y="378"/>
                            <a:pt x="1011" y="348"/>
                          </a:cubicBezTo>
                          <a:cubicBezTo>
                            <a:pt x="1012" y="344"/>
                            <a:pt x="1020" y="345"/>
                            <a:pt x="1024" y="344"/>
                          </a:cubicBezTo>
                          <a:cubicBezTo>
                            <a:pt x="1041" y="343"/>
                            <a:pt x="1057" y="342"/>
                            <a:pt x="1074" y="341"/>
                          </a:cubicBezTo>
                          <a:cubicBezTo>
                            <a:pt x="1070" y="264"/>
                            <a:pt x="1072" y="288"/>
                            <a:pt x="1055" y="236"/>
                          </a:cubicBezTo>
                          <a:cubicBezTo>
                            <a:pt x="1052" y="225"/>
                            <a:pt x="1027" y="223"/>
                            <a:pt x="1027" y="223"/>
                          </a:cubicBezTo>
                          <a:cubicBezTo>
                            <a:pt x="1011" y="206"/>
                            <a:pt x="1001" y="213"/>
                            <a:pt x="987" y="190"/>
                          </a:cubicBezTo>
                          <a:cubicBezTo>
                            <a:pt x="989" y="175"/>
                            <a:pt x="991" y="161"/>
                            <a:pt x="996" y="147"/>
                          </a:cubicBezTo>
                          <a:cubicBezTo>
                            <a:pt x="996" y="135"/>
                            <a:pt x="998" y="112"/>
                            <a:pt x="993" y="105"/>
                          </a:cubicBezTo>
                          <a:cubicBezTo>
                            <a:pt x="988" y="97"/>
                            <a:pt x="980" y="107"/>
                            <a:pt x="967" y="105"/>
                          </a:cubicBezTo>
                          <a:cubicBezTo>
                            <a:pt x="953" y="98"/>
                            <a:pt x="936" y="88"/>
                            <a:pt x="918" y="92"/>
                          </a:cubicBezTo>
                          <a:cubicBezTo>
                            <a:pt x="900" y="96"/>
                            <a:pt x="876" y="117"/>
                            <a:pt x="862" y="127"/>
                          </a:cubicBezTo>
                          <a:cubicBezTo>
                            <a:pt x="851" y="135"/>
                            <a:pt x="842" y="147"/>
                            <a:pt x="830" y="154"/>
                          </a:cubicBezTo>
                          <a:cubicBezTo>
                            <a:pt x="824" y="157"/>
                            <a:pt x="811" y="160"/>
                            <a:pt x="811" y="160"/>
                          </a:cubicBezTo>
                          <a:cubicBezTo>
                            <a:pt x="803" y="161"/>
                            <a:pt x="789" y="148"/>
                            <a:pt x="780" y="147"/>
                          </a:cubicBezTo>
                          <a:cubicBezTo>
                            <a:pt x="770" y="147"/>
                            <a:pt x="762" y="154"/>
                            <a:pt x="755" y="154"/>
                          </a:cubicBezTo>
                          <a:cubicBezTo>
                            <a:pt x="749" y="152"/>
                            <a:pt x="736" y="147"/>
                            <a:pt x="736" y="147"/>
                          </a:cubicBezTo>
                          <a:cubicBezTo>
                            <a:pt x="724" y="139"/>
                            <a:pt x="726" y="132"/>
                            <a:pt x="714" y="124"/>
                          </a:cubicBezTo>
                          <a:cubicBezTo>
                            <a:pt x="703" y="107"/>
                            <a:pt x="699" y="82"/>
                            <a:pt x="680" y="75"/>
                          </a:cubicBezTo>
                          <a:cubicBezTo>
                            <a:pt x="667" y="66"/>
                            <a:pt x="662" y="70"/>
                            <a:pt x="651" y="58"/>
                          </a:cubicBezTo>
                          <a:cubicBezTo>
                            <a:pt x="643" y="49"/>
                            <a:pt x="645" y="25"/>
                            <a:pt x="636" y="19"/>
                          </a:cubicBezTo>
                          <a:cubicBezTo>
                            <a:pt x="627" y="14"/>
                            <a:pt x="606" y="20"/>
                            <a:pt x="595" y="23"/>
                          </a:cubicBezTo>
                          <a:cubicBezTo>
                            <a:pt x="580" y="26"/>
                            <a:pt x="579" y="23"/>
                            <a:pt x="570" y="36"/>
                          </a:cubicBezTo>
                          <a:cubicBezTo>
                            <a:pt x="559" y="51"/>
                            <a:pt x="566" y="72"/>
                            <a:pt x="548" y="79"/>
                          </a:cubicBezTo>
                          <a:cubicBezTo>
                            <a:pt x="522" y="75"/>
                            <a:pt x="512" y="66"/>
                            <a:pt x="491" y="52"/>
                          </a:cubicBezTo>
                          <a:cubicBezTo>
                            <a:pt x="491" y="45"/>
                            <a:pt x="493" y="37"/>
                            <a:pt x="488" y="32"/>
                          </a:cubicBezTo>
                          <a:cubicBezTo>
                            <a:pt x="457" y="0"/>
                            <a:pt x="477" y="50"/>
                            <a:pt x="467" y="19"/>
                          </a:cubicBezTo>
                          <a:cubicBezTo>
                            <a:pt x="443" y="24"/>
                            <a:pt x="425" y="38"/>
                            <a:pt x="401" y="45"/>
                          </a:cubicBezTo>
                          <a:cubicBezTo>
                            <a:pt x="400" y="46"/>
                            <a:pt x="386" y="55"/>
                            <a:pt x="385" y="58"/>
                          </a:cubicBezTo>
                          <a:cubicBezTo>
                            <a:pt x="377" y="82"/>
                            <a:pt x="384" y="93"/>
                            <a:pt x="363" y="108"/>
                          </a:cubicBezTo>
                          <a:cubicBezTo>
                            <a:pt x="357" y="128"/>
                            <a:pt x="365" y="112"/>
                            <a:pt x="335" y="121"/>
                          </a:cubicBezTo>
                          <a:cubicBezTo>
                            <a:pt x="328" y="123"/>
                            <a:pt x="318" y="134"/>
                            <a:pt x="310" y="138"/>
                          </a:cubicBezTo>
                          <a:cubicBezTo>
                            <a:pt x="304" y="156"/>
                            <a:pt x="298" y="170"/>
                            <a:pt x="279" y="177"/>
                          </a:cubicBezTo>
                          <a:cubicBezTo>
                            <a:pt x="270" y="182"/>
                            <a:pt x="261" y="151"/>
                            <a:pt x="253" y="147"/>
                          </a:cubicBezTo>
                          <a:cubicBezTo>
                            <a:pt x="246" y="144"/>
                            <a:pt x="242" y="155"/>
                            <a:pt x="232" y="157"/>
                          </a:cubicBezTo>
                          <a:cubicBezTo>
                            <a:pt x="219" y="158"/>
                            <a:pt x="206" y="156"/>
                            <a:pt x="194" y="160"/>
                          </a:cubicBezTo>
                          <a:cubicBezTo>
                            <a:pt x="187" y="163"/>
                            <a:pt x="192" y="177"/>
                            <a:pt x="188" y="183"/>
                          </a:cubicBezTo>
                          <a:cubicBezTo>
                            <a:pt x="185" y="189"/>
                            <a:pt x="175" y="191"/>
                            <a:pt x="169" y="193"/>
                          </a:cubicBezTo>
                          <a:cubicBezTo>
                            <a:pt x="159" y="194"/>
                            <a:pt x="141" y="171"/>
                            <a:pt x="128" y="170"/>
                          </a:cubicBezTo>
                          <a:cubicBezTo>
                            <a:pt x="116" y="169"/>
                            <a:pt x="104" y="182"/>
                            <a:pt x="94" y="190"/>
                          </a:cubicBezTo>
                          <a:cubicBezTo>
                            <a:pt x="77" y="208"/>
                            <a:pt x="70" y="192"/>
                            <a:pt x="63" y="213"/>
                          </a:cubicBezTo>
                          <a:cubicBezTo>
                            <a:pt x="63" y="225"/>
                            <a:pt x="64" y="237"/>
                            <a:pt x="66" y="249"/>
                          </a:cubicBezTo>
                          <a:cubicBezTo>
                            <a:pt x="67" y="258"/>
                            <a:pt x="72" y="276"/>
                            <a:pt x="72" y="276"/>
                          </a:cubicBezTo>
                          <a:cubicBezTo>
                            <a:pt x="72" y="285"/>
                            <a:pt x="50" y="297"/>
                            <a:pt x="47" y="308"/>
                          </a:cubicBezTo>
                          <a:cubicBezTo>
                            <a:pt x="45" y="318"/>
                            <a:pt x="63" y="329"/>
                            <a:pt x="60" y="341"/>
                          </a:cubicBezTo>
                          <a:cubicBezTo>
                            <a:pt x="54" y="357"/>
                            <a:pt x="37" y="365"/>
                            <a:pt x="31" y="381"/>
                          </a:cubicBezTo>
                          <a:cubicBezTo>
                            <a:pt x="26" y="394"/>
                            <a:pt x="22" y="408"/>
                            <a:pt x="16" y="420"/>
                          </a:cubicBezTo>
                          <a:cubicBezTo>
                            <a:pt x="11" y="428"/>
                            <a:pt x="0" y="443"/>
                            <a:pt x="0" y="443"/>
                          </a:cubicBezTo>
                          <a:lnTo>
                            <a:pt x="5" y="467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>
                        <a:defRPr/>
                      </a:pPr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102" name="Freeform 39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1347280" y="3018274"/>
                      <a:ext cx="721280" cy="662608"/>
                    </a:xfrm>
                    <a:custGeom>
                      <a:avLst/>
                      <a:gdLst>
                        <a:gd name="T0" fmla="*/ 2147483647 w 873"/>
                        <a:gd name="T1" fmla="*/ 2147483647 h 803"/>
                        <a:gd name="T2" fmla="*/ 2147483647 w 873"/>
                        <a:gd name="T3" fmla="*/ 2147483647 h 803"/>
                        <a:gd name="T4" fmla="*/ 2147483647 w 873"/>
                        <a:gd name="T5" fmla="*/ 2147483647 h 803"/>
                        <a:gd name="T6" fmla="*/ 2147483647 w 873"/>
                        <a:gd name="T7" fmla="*/ 2147483647 h 803"/>
                        <a:gd name="T8" fmla="*/ 2147483647 w 873"/>
                        <a:gd name="T9" fmla="*/ 2147483647 h 803"/>
                        <a:gd name="T10" fmla="*/ 2147483647 w 873"/>
                        <a:gd name="T11" fmla="*/ 2147483647 h 803"/>
                        <a:gd name="T12" fmla="*/ 2147483647 w 873"/>
                        <a:gd name="T13" fmla="*/ 2147483647 h 803"/>
                        <a:gd name="T14" fmla="*/ 2147483647 w 873"/>
                        <a:gd name="T15" fmla="*/ 2147483647 h 803"/>
                        <a:gd name="T16" fmla="*/ 2147483647 w 873"/>
                        <a:gd name="T17" fmla="*/ 2147483647 h 803"/>
                        <a:gd name="T18" fmla="*/ 2147483647 w 873"/>
                        <a:gd name="T19" fmla="*/ 2147483647 h 803"/>
                        <a:gd name="T20" fmla="*/ 2147483647 w 873"/>
                        <a:gd name="T21" fmla="*/ 2147483647 h 803"/>
                        <a:gd name="T22" fmla="*/ 2147483647 w 873"/>
                        <a:gd name="T23" fmla="*/ 2147483647 h 803"/>
                        <a:gd name="T24" fmla="*/ 2147483647 w 873"/>
                        <a:gd name="T25" fmla="*/ 2147483647 h 803"/>
                        <a:gd name="T26" fmla="*/ 2147483647 w 873"/>
                        <a:gd name="T27" fmla="*/ 2147483647 h 803"/>
                        <a:gd name="T28" fmla="*/ 2147483647 w 873"/>
                        <a:gd name="T29" fmla="*/ 2147483647 h 803"/>
                        <a:gd name="T30" fmla="*/ 2147483647 w 873"/>
                        <a:gd name="T31" fmla="*/ 2147483647 h 803"/>
                        <a:gd name="T32" fmla="*/ 2147483647 w 873"/>
                        <a:gd name="T33" fmla="*/ 2147483647 h 803"/>
                        <a:gd name="T34" fmla="*/ 2147483647 w 873"/>
                        <a:gd name="T35" fmla="*/ 2147483647 h 803"/>
                        <a:gd name="T36" fmla="*/ 2147483647 w 873"/>
                        <a:gd name="T37" fmla="*/ 2147483647 h 803"/>
                        <a:gd name="T38" fmla="*/ 2147483647 w 873"/>
                        <a:gd name="T39" fmla="*/ 2147483647 h 803"/>
                        <a:gd name="T40" fmla="*/ 2147483647 w 873"/>
                        <a:gd name="T41" fmla="*/ 2147483647 h 803"/>
                        <a:gd name="T42" fmla="*/ 2147483647 w 873"/>
                        <a:gd name="T43" fmla="*/ 2147483647 h 803"/>
                        <a:gd name="T44" fmla="*/ 2147483647 w 873"/>
                        <a:gd name="T45" fmla="*/ 2147483647 h 803"/>
                        <a:gd name="T46" fmla="*/ 2147483647 w 873"/>
                        <a:gd name="T47" fmla="*/ 2147483647 h 803"/>
                        <a:gd name="T48" fmla="*/ 2147483647 w 873"/>
                        <a:gd name="T49" fmla="*/ 2147483647 h 803"/>
                        <a:gd name="T50" fmla="*/ 2147483647 w 873"/>
                        <a:gd name="T51" fmla="*/ 2147483647 h 803"/>
                        <a:gd name="T52" fmla="*/ 2147483647 w 873"/>
                        <a:gd name="T53" fmla="*/ 2147483647 h 803"/>
                        <a:gd name="T54" fmla="*/ 2147483647 w 873"/>
                        <a:gd name="T55" fmla="*/ 2147483647 h 803"/>
                        <a:gd name="T56" fmla="*/ 2147483647 w 873"/>
                        <a:gd name="T57" fmla="*/ 2147483647 h 803"/>
                        <a:gd name="T58" fmla="*/ 2147483647 w 873"/>
                        <a:gd name="T59" fmla="*/ 2147483647 h 803"/>
                        <a:gd name="T60" fmla="*/ 2147483647 w 873"/>
                        <a:gd name="T61" fmla="*/ 2147483647 h 803"/>
                        <a:gd name="T62" fmla="*/ 2147483647 w 873"/>
                        <a:gd name="T63" fmla="*/ 2147483647 h 803"/>
                        <a:gd name="T64" fmla="*/ 2147483647 w 873"/>
                        <a:gd name="T65" fmla="*/ 2147483647 h 803"/>
                        <a:gd name="T66" fmla="*/ 2147483647 w 873"/>
                        <a:gd name="T67" fmla="*/ 2147483647 h 803"/>
                        <a:gd name="T68" fmla="*/ 2147483647 w 873"/>
                        <a:gd name="T69" fmla="*/ 0 h 803"/>
                        <a:gd name="T70" fmla="*/ 2147483647 w 873"/>
                        <a:gd name="T71" fmla="*/ 2147483647 h 803"/>
                        <a:gd name="T72" fmla="*/ 2147483647 w 873"/>
                        <a:gd name="T73" fmla="*/ 2147483647 h 803"/>
                        <a:gd name="T74" fmla="*/ 2147483647 w 873"/>
                        <a:gd name="T75" fmla="*/ 2147483647 h 803"/>
                        <a:gd name="T76" fmla="*/ 2147483647 w 873"/>
                        <a:gd name="T77" fmla="*/ 2147483647 h 803"/>
                        <a:gd name="T78" fmla="*/ 2147483647 w 873"/>
                        <a:gd name="T79" fmla="*/ 2147483647 h 803"/>
                        <a:gd name="T80" fmla="*/ 2147483647 w 873"/>
                        <a:gd name="T81" fmla="*/ 2147483647 h 803"/>
                        <a:gd name="T82" fmla="*/ 2147483647 w 873"/>
                        <a:gd name="T83" fmla="*/ 2147483647 h 803"/>
                        <a:gd name="T84" fmla="*/ 2147483647 w 873"/>
                        <a:gd name="T85" fmla="*/ 2147483647 h 803"/>
                        <a:gd name="T86" fmla="*/ 2147483647 w 873"/>
                        <a:gd name="T87" fmla="*/ 2147483647 h 803"/>
                        <a:gd name="T88" fmla="*/ 2147483647 w 873"/>
                        <a:gd name="T89" fmla="*/ 2147483647 h 803"/>
                        <a:gd name="T90" fmla="*/ 2147483647 w 873"/>
                        <a:gd name="T91" fmla="*/ 2147483647 h 803"/>
                        <a:gd name="T92" fmla="*/ 2147483647 w 873"/>
                        <a:gd name="T93" fmla="*/ 2147483647 h 803"/>
                        <a:gd name="T94" fmla="*/ 2147483647 w 873"/>
                        <a:gd name="T95" fmla="*/ 2147483647 h 803"/>
                        <a:gd name="T96" fmla="*/ 2147483647 w 873"/>
                        <a:gd name="T97" fmla="*/ 2147483647 h 803"/>
                        <a:gd name="T98" fmla="*/ 2147483647 w 873"/>
                        <a:gd name="T99" fmla="*/ 2147483647 h 803"/>
                        <a:gd name="T100" fmla="*/ 2147483647 w 873"/>
                        <a:gd name="T101" fmla="*/ 2147483647 h 803"/>
                        <a:gd name="T102" fmla="*/ 2147483647 w 873"/>
                        <a:gd name="T103" fmla="*/ 2147483647 h 803"/>
                        <a:gd name="T104" fmla="*/ 2147483647 w 873"/>
                        <a:gd name="T105" fmla="*/ 2147483647 h 803"/>
                        <a:gd name="T106" fmla="*/ 2147483647 w 873"/>
                        <a:gd name="T107" fmla="*/ 2147483647 h 803"/>
                        <a:gd name="T108" fmla="*/ 2147483647 w 873"/>
                        <a:gd name="T109" fmla="*/ 2147483647 h 803"/>
                        <a:gd name="T110" fmla="*/ 2147483647 w 873"/>
                        <a:gd name="T111" fmla="*/ 2147483647 h 803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873"/>
                        <a:gd name="T169" fmla="*/ 0 h 803"/>
                        <a:gd name="T170" fmla="*/ 873 w 873"/>
                        <a:gd name="T171" fmla="*/ 803 h 803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873" h="803">
                          <a:moveTo>
                            <a:pt x="232" y="613"/>
                          </a:moveTo>
                          <a:cubicBezTo>
                            <a:pt x="268" y="612"/>
                            <a:pt x="305" y="611"/>
                            <a:pt x="341" y="609"/>
                          </a:cubicBezTo>
                          <a:cubicBezTo>
                            <a:pt x="360" y="608"/>
                            <a:pt x="365" y="586"/>
                            <a:pt x="382" y="580"/>
                          </a:cubicBezTo>
                          <a:cubicBezTo>
                            <a:pt x="392" y="611"/>
                            <a:pt x="396" y="633"/>
                            <a:pt x="361" y="641"/>
                          </a:cubicBezTo>
                          <a:cubicBezTo>
                            <a:pt x="347" y="652"/>
                            <a:pt x="335" y="656"/>
                            <a:pt x="329" y="673"/>
                          </a:cubicBezTo>
                          <a:cubicBezTo>
                            <a:pt x="334" y="695"/>
                            <a:pt x="357" y="711"/>
                            <a:pt x="378" y="718"/>
                          </a:cubicBezTo>
                          <a:cubicBezTo>
                            <a:pt x="388" y="731"/>
                            <a:pt x="407" y="749"/>
                            <a:pt x="422" y="754"/>
                          </a:cubicBezTo>
                          <a:cubicBezTo>
                            <a:pt x="427" y="770"/>
                            <a:pt x="454" y="797"/>
                            <a:pt x="471" y="803"/>
                          </a:cubicBezTo>
                          <a:cubicBezTo>
                            <a:pt x="501" y="797"/>
                            <a:pt x="527" y="789"/>
                            <a:pt x="556" y="779"/>
                          </a:cubicBezTo>
                          <a:cubicBezTo>
                            <a:pt x="559" y="751"/>
                            <a:pt x="560" y="742"/>
                            <a:pt x="552" y="718"/>
                          </a:cubicBezTo>
                          <a:cubicBezTo>
                            <a:pt x="553" y="712"/>
                            <a:pt x="555" y="690"/>
                            <a:pt x="560" y="682"/>
                          </a:cubicBezTo>
                          <a:cubicBezTo>
                            <a:pt x="573" y="660"/>
                            <a:pt x="633" y="648"/>
                            <a:pt x="657" y="641"/>
                          </a:cubicBezTo>
                          <a:cubicBezTo>
                            <a:pt x="670" y="630"/>
                            <a:pt x="690" y="622"/>
                            <a:pt x="706" y="617"/>
                          </a:cubicBezTo>
                          <a:cubicBezTo>
                            <a:pt x="734" y="574"/>
                            <a:pt x="699" y="632"/>
                            <a:pt x="718" y="507"/>
                          </a:cubicBezTo>
                          <a:cubicBezTo>
                            <a:pt x="724" y="482"/>
                            <a:pt x="756" y="488"/>
                            <a:pt x="763" y="479"/>
                          </a:cubicBezTo>
                          <a:cubicBezTo>
                            <a:pt x="770" y="470"/>
                            <a:pt x="748" y="466"/>
                            <a:pt x="759" y="455"/>
                          </a:cubicBezTo>
                          <a:cubicBezTo>
                            <a:pt x="750" y="367"/>
                            <a:pt x="745" y="454"/>
                            <a:pt x="828" y="410"/>
                          </a:cubicBezTo>
                          <a:cubicBezTo>
                            <a:pt x="838" y="405"/>
                            <a:pt x="831" y="386"/>
                            <a:pt x="824" y="377"/>
                          </a:cubicBezTo>
                          <a:cubicBezTo>
                            <a:pt x="819" y="370"/>
                            <a:pt x="807" y="374"/>
                            <a:pt x="799" y="373"/>
                          </a:cubicBezTo>
                          <a:cubicBezTo>
                            <a:pt x="784" y="363"/>
                            <a:pt x="773" y="344"/>
                            <a:pt x="763" y="329"/>
                          </a:cubicBezTo>
                          <a:cubicBezTo>
                            <a:pt x="791" y="310"/>
                            <a:pt x="782" y="321"/>
                            <a:pt x="795" y="300"/>
                          </a:cubicBezTo>
                          <a:cubicBezTo>
                            <a:pt x="792" y="289"/>
                            <a:pt x="784" y="279"/>
                            <a:pt x="783" y="268"/>
                          </a:cubicBezTo>
                          <a:cubicBezTo>
                            <a:pt x="780" y="246"/>
                            <a:pt x="830" y="221"/>
                            <a:pt x="844" y="207"/>
                          </a:cubicBezTo>
                          <a:cubicBezTo>
                            <a:pt x="836" y="174"/>
                            <a:pt x="837" y="159"/>
                            <a:pt x="848" y="126"/>
                          </a:cubicBezTo>
                          <a:cubicBezTo>
                            <a:pt x="846" y="109"/>
                            <a:pt x="873" y="107"/>
                            <a:pt x="868" y="102"/>
                          </a:cubicBezTo>
                          <a:cubicBezTo>
                            <a:pt x="863" y="97"/>
                            <a:pt x="829" y="97"/>
                            <a:pt x="816" y="94"/>
                          </a:cubicBezTo>
                          <a:cubicBezTo>
                            <a:pt x="809" y="89"/>
                            <a:pt x="791" y="86"/>
                            <a:pt x="791" y="86"/>
                          </a:cubicBezTo>
                          <a:cubicBezTo>
                            <a:pt x="782" y="87"/>
                            <a:pt x="772" y="91"/>
                            <a:pt x="763" y="90"/>
                          </a:cubicBezTo>
                          <a:cubicBezTo>
                            <a:pt x="755" y="89"/>
                            <a:pt x="739" y="82"/>
                            <a:pt x="739" y="82"/>
                          </a:cubicBezTo>
                          <a:cubicBezTo>
                            <a:pt x="716" y="59"/>
                            <a:pt x="668" y="57"/>
                            <a:pt x="637" y="49"/>
                          </a:cubicBezTo>
                          <a:cubicBezTo>
                            <a:pt x="616" y="44"/>
                            <a:pt x="634" y="33"/>
                            <a:pt x="613" y="37"/>
                          </a:cubicBezTo>
                          <a:cubicBezTo>
                            <a:pt x="594" y="38"/>
                            <a:pt x="544" y="50"/>
                            <a:pt x="524" y="53"/>
                          </a:cubicBezTo>
                          <a:cubicBezTo>
                            <a:pt x="499" y="57"/>
                            <a:pt x="502" y="50"/>
                            <a:pt x="491" y="53"/>
                          </a:cubicBezTo>
                          <a:cubicBezTo>
                            <a:pt x="480" y="51"/>
                            <a:pt x="470" y="50"/>
                            <a:pt x="459" y="41"/>
                          </a:cubicBezTo>
                          <a:cubicBezTo>
                            <a:pt x="452" y="20"/>
                            <a:pt x="442" y="14"/>
                            <a:pt x="426" y="0"/>
                          </a:cubicBezTo>
                          <a:cubicBezTo>
                            <a:pt x="404" y="14"/>
                            <a:pt x="432" y="23"/>
                            <a:pt x="402" y="17"/>
                          </a:cubicBezTo>
                          <a:cubicBezTo>
                            <a:pt x="387" y="18"/>
                            <a:pt x="359" y="12"/>
                            <a:pt x="345" y="17"/>
                          </a:cubicBezTo>
                          <a:cubicBezTo>
                            <a:pt x="344" y="17"/>
                            <a:pt x="342" y="81"/>
                            <a:pt x="341" y="86"/>
                          </a:cubicBezTo>
                          <a:cubicBezTo>
                            <a:pt x="333" y="112"/>
                            <a:pt x="326" y="140"/>
                            <a:pt x="297" y="150"/>
                          </a:cubicBezTo>
                          <a:cubicBezTo>
                            <a:pt x="286" y="165"/>
                            <a:pt x="279" y="150"/>
                            <a:pt x="268" y="163"/>
                          </a:cubicBezTo>
                          <a:cubicBezTo>
                            <a:pt x="257" y="176"/>
                            <a:pt x="242" y="209"/>
                            <a:pt x="228" y="228"/>
                          </a:cubicBezTo>
                          <a:cubicBezTo>
                            <a:pt x="218" y="248"/>
                            <a:pt x="194" y="263"/>
                            <a:pt x="183" y="280"/>
                          </a:cubicBezTo>
                          <a:cubicBezTo>
                            <a:pt x="172" y="297"/>
                            <a:pt x="169" y="321"/>
                            <a:pt x="163" y="333"/>
                          </a:cubicBezTo>
                          <a:cubicBezTo>
                            <a:pt x="153" y="363"/>
                            <a:pt x="168" y="327"/>
                            <a:pt x="147" y="353"/>
                          </a:cubicBezTo>
                          <a:cubicBezTo>
                            <a:pt x="141" y="362"/>
                            <a:pt x="121" y="377"/>
                            <a:pt x="114" y="386"/>
                          </a:cubicBezTo>
                          <a:cubicBezTo>
                            <a:pt x="107" y="395"/>
                            <a:pt x="117" y="392"/>
                            <a:pt x="102" y="406"/>
                          </a:cubicBezTo>
                          <a:cubicBezTo>
                            <a:pt x="88" y="447"/>
                            <a:pt x="66" y="459"/>
                            <a:pt x="25" y="471"/>
                          </a:cubicBezTo>
                          <a:cubicBezTo>
                            <a:pt x="24" y="475"/>
                            <a:pt x="24" y="480"/>
                            <a:pt x="21" y="483"/>
                          </a:cubicBezTo>
                          <a:cubicBezTo>
                            <a:pt x="18" y="487"/>
                            <a:pt x="11" y="487"/>
                            <a:pt x="9" y="491"/>
                          </a:cubicBezTo>
                          <a:cubicBezTo>
                            <a:pt x="0" y="514"/>
                            <a:pt x="53" y="521"/>
                            <a:pt x="94" y="523"/>
                          </a:cubicBezTo>
                          <a:cubicBezTo>
                            <a:pt x="103" y="528"/>
                            <a:pt x="107" y="529"/>
                            <a:pt x="114" y="536"/>
                          </a:cubicBezTo>
                          <a:cubicBezTo>
                            <a:pt x="121" y="543"/>
                            <a:pt x="130" y="540"/>
                            <a:pt x="143" y="552"/>
                          </a:cubicBezTo>
                          <a:cubicBezTo>
                            <a:pt x="148" y="568"/>
                            <a:pt x="168" y="573"/>
                            <a:pt x="183" y="580"/>
                          </a:cubicBezTo>
                          <a:cubicBezTo>
                            <a:pt x="191" y="583"/>
                            <a:pt x="207" y="588"/>
                            <a:pt x="207" y="588"/>
                          </a:cubicBezTo>
                          <a:cubicBezTo>
                            <a:pt x="208" y="598"/>
                            <a:pt x="207" y="608"/>
                            <a:pt x="211" y="617"/>
                          </a:cubicBezTo>
                          <a:cubicBezTo>
                            <a:pt x="216" y="627"/>
                            <a:pt x="241" y="631"/>
                            <a:pt x="232" y="613"/>
                          </a:cubicBezTo>
                          <a:close/>
                        </a:path>
                      </a:pathLst>
                    </a:cu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/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105" name="Freeform 40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1758880" y="3092703"/>
                      <a:ext cx="756560" cy="905868"/>
                    </a:xfrm>
                    <a:custGeom>
                      <a:avLst/>
                      <a:gdLst>
                        <a:gd name="T0" fmla="*/ 2147483647 w 920"/>
                        <a:gd name="T1" fmla="*/ 2147483647 h 1097"/>
                        <a:gd name="T2" fmla="*/ 2147483647 w 920"/>
                        <a:gd name="T3" fmla="*/ 2147483647 h 1097"/>
                        <a:gd name="T4" fmla="*/ 2147483647 w 920"/>
                        <a:gd name="T5" fmla="*/ 2147483647 h 1097"/>
                        <a:gd name="T6" fmla="*/ 2147483647 w 920"/>
                        <a:gd name="T7" fmla="*/ 2147483647 h 1097"/>
                        <a:gd name="T8" fmla="*/ 2147483647 w 920"/>
                        <a:gd name="T9" fmla="*/ 2147483647 h 1097"/>
                        <a:gd name="T10" fmla="*/ 2147483647 w 920"/>
                        <a:gd name="T11" fmla="*/ 2147483647 h 1097"/>
                        <a:gd name="T12" fmla="*/ 2147483647 w 920"/>
                        <a:gd name="T13" fmla="*/ 2147483647 h 1097"/>
                        <a:gd name="T14" fmla="*/ 2147483647 w 920"/>
                        <a:gd name="T15" fmla="*/ 2147483647 h 1097"/>
                        <a:gd name="T16" fmla="*/ 2147483647 w 920"/>
                        <a:gd name="T17" fmla="*/ 2147483647 h 1097"/>
                        <a:gd name="T18" fmla="*/ 2147483647 w 920"/>
                        <a:gd name="T19" fmla="*/ 2147483647 h 1097"/>
                        <a:gd name="T20" fmla="*/ 2147483647 w 920"/>
                        <a:gd name="T21" fmla="*/ 2147483647 h 1097"/>
                        <a:gd name="T22" fmla="*/ 2147483647 w 920"/>
                        <a:gd name="T23" fmla="*/ 2147483647 h 1097"/>
                        <a:gd name="T24" fmla="*/ 2147483647 w 920"/>
                        <a:gd name="T25" fmla="*/ 2147483647 h 1097"/>
                        <a:gd name="T26" fmla="*/ 2147483647 w 920"/>
                        <a:gd name="T27" fmla="*/ 2147483647 h 1097"/>
                        <a:gd name="T28" fmla="*/ 2147483647 w 920"/>
                        <a:gd name="T29" fmla="*/ 2147483647 h 1097"/>
                        <a:gd name="T30" fmla="*/ 2147483647 w 920"/>
                        <a:gd name="T31" fmla="*/ 0 h 1097"/>
                        <a:gd name="T32" fmla="*/ 2147483647 w 920"/>
                        <a:gd name="T33" fmla="*/ 2147483647 h 1097"/>
                        <a:gd name="T34" fmla="*/ 2147483647 w 920"/>
                        <a:gd name="T35" fmla="*/ 2147483647 h 1097"/>
                        <a:gd name="T36" fmla="*/ 2147483647 w 920"/>
                        <a:gd name="T37" fmla="*/ 2147483647 h 1097"/>
                        <a:gd name="T38" fmla="*/ 2147483647 w 920"/>
                        <a:gd name="T39" fmla="*/ 2147483647 h 1097"/>
                        <a:gd name="T40" fmla="*/ 2147483647 w 920"/>
                        <a:gd name="T41" fmla="*/ 2147483647 h 1097"/>
                        <a:gd name="T42" fmla="*/ 2147483647 w 920"/>
                        <a:gd name="T43" fmla="*/ 2147483647 h 1097"/>
                        <a:gd name="T44" fmla="*/ 2147483647 w 920"/>
                        <a:gd name="T45" fmla="*/ 2147483647 h 1097"/>
                        <a:gd name="T46" fmla="*/ 2147483647 w 920"/>
                        <a:gd name="T47" fmla="*/ 2147483647 h 1097"/>
                        <a:gd name="T48" fmla="*/ 2147483647 w 920"/>
                        <a:gd name="T49" fmla="*/ 2147483647 h 1097"/>
                        <a:gd name="T50" fmla="*/ 2147483647 w 920"/>
                        <a:gd name="T51" fmla="*/ 2147483647 h 1097"/>
                        <a:gd name="T52" fmla="*/ 2147483647 w 920"/>
                        <a:gd name="T53" fmla="*/ 2147483647 h 1097"/>
                        <a:gd name="T54" fmla="*/ 2147483647 w 920"/>
                        <a:gd name="T55" fmla="*/ 2147483647 h 1097"/>
                        <a:gd name="T56" fmla="*/ 2147483647 w 920"/>
                        <a:gd name="T57" fmla="*/ 2147483647 h 1097"/>
                        <a:gd name="T58" fmla="*/ 2147483647 w 920"/>
                        <a:gd name="T59" fmla="*/ 2147483647 h 1097"/>
                        <a:gd name="T60" fmla="*/ 2147483647 w 920"/>
                        <a:gd name="T61" fmla="*/ 2147483647 h 1097"/>
                        <a:gd name="T62" fmla="*/ 2147483647 w 920"/>
                        <a:gd name="T63" fmla="*/ 2147483647 h 1097"/>
                        <a:gd name="T64" fmla="*/ 2147483647 w 920"/>
                        <a:gd name="T65" fmla="*/ 2147483647 h 1097"/>
                        <a:gd name="T66" fmla="*/ 2147483647 w 920"/>
                        <a:gd name="T67" fmla="*/ 2147483647 h 1097"/>
                        <a:gd name="T68" fmla="*/ 2147483647 w 920"/>
                        <a:gd name="T69" fmla="*/ 2147483647 h 1097"/>
                        <a:gd name="T70" fmla="*/ 2147483647 w 920"/>
                        <a:gd name="T71" fmla="*/ 2147483647 h 1097"/>
                        <a:gd name="T72" fmla="*/ 2147483647 w 920"/>
                        <a:gd name="T73" fmla="*/ 2147483647 h 1097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920"/>
                        <a:gd name="T112" fmla="*/ 0 h 1097"/>
                        <a:gd name="T113" fmla="*/ 920 w 920"/>
                        <a:gd name="T114" fmla="*/ 1097 h 1097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920" h="1097">
                          <a:moveTo>
                            <a:pt x="462" y="1082"/>
                          </a:moveTo>
                          <a:cubicBezTo>
                            <a:pt x="457" y="1039"/>
                            <a:pt x="464" y="1058"/>
                            <a:pt x="442" y="1025"/>
                          </a:cubicBezTo>
                          <a:cubicBezTo>
                            <a:pt x="435" y="1014"/>
                            <a:pt x="405" y="1009"/>
                            <a:pt x="405" y="1009"/>
                          </a:cubicBezTo>
                          <a:cubicBezTo>
                            <a:pt x="392" y="990"/>
                            <a:pt x="371" y="930"/>
                            <a:pt x="357" y="920"/>
                          </a:cubicBezTo>
                          <a:cubicBezTo>
                            <a:pt x="338" y="907"/>
                            <a:pt x="350" y="914"/>
                            <a:pt x="320" y="904"/>
                          </a:cubicBezTo>
                          <a:cubicBezTo>
                            <a:pt x="316" y="903"/>
                            <a:pt x="308" y="900"/>
                            <a:pt x="308" y="900"/>
                          </a:cubicBezTo>
                          <a:cubicBezTo>
                            <a:pt x="305" y="897"/>
                            <a:pt x="303" y="893"/>
                            <a:pt x="300" y="891"/>
                          </a:cubicBezTo>
                          <a:cubicBezTo>
                            <a:pt x="296" y="889"/>
                            <a:pt x="291" y="890"/>
                            <a:pt x="288" y="887"/>
                          </a:cubicBezTo>
                          <a:cubicBezTo>
                            <a:pt x="280" y="879"/>
                            <a:pt x="278" y="868"/>
                            <a:pt x="272" y="859"/>
                          </a:cubicBezTo>
                          <a:cubicBezTo>
                            <a:pt x="267" y="833"/>
                            <a:pt x="259" y="814"/>
                            <a:pt x="251" y="790"/>
                          </a:cubicBezTo>
                          <a:cubicBezTo>
                            <a:pt x="249" y="785"/>
                            <a:pt x="243" y="784"/>
                            <a:pt x="239" y="782"/>
                          </a:cubicBezTo>
                          <a:cubicBezTo>
                            <a:pt x="219" y="771"/>
                            <a:pt x="195" y="757"/>
                            <a:pt x="174" y="750"/>
                          </a:cubicBezTo>
                          <a:cubicBezTo>
                            <a:pt x="118" y="756"/>
                            <a:pt x="120" y="738"/>
                            <a:pt x="69" y="725"/>
                          </a:cubicBezTo>
                          <a:cubicBezTo>
                            <a:pt x="49" y="711"/>
                            <a:pt x="30" y="703"/>
                            <a:pt x="12" y="685"/>
                          </a:cubicBezTo>
                          <a:cubicBezTo>
                            <a:pt x="5" y="671"/>
                            <a:pt x="0" y="625"/>
                            <a:pt x="4" y="612"/>
                          </a:cubicBezTo>
                          <a:cubicBezTo>
                            <a:pt x="7" y="595"/>
                            <a:pt x="25" y="589"/>
                            <a:pt x="32" y="583"/>
                          </a:cubicBezTo>
                          <a:cubicBezTo>
                            <a:pt x="34" y="579"/>
                            <a:pt x="45" y="578"/>
                            <a:pt x="49" y="575"/>
                          </a:cubicBezTo>
                          <a:cubicBezTo>
                            <a:pt x="53" y="572"/>
                            <a:pt x="69" y="578"/>
                            <a:pt x="73" y="575"/>
                          </a:cubicBezTo>
                          <a:cubicBezTo>
                            <a:pt x="88" y="561"/>
                            <a:pt x="98" y="565"/>
                            <a:pt x="117" y="559"/>
                          </a:cubicBezTo>
                          <a:cubicBezTo>
                            <a:pt x="128" y="549"/>
                            <a:pt x="154" y="531"/>
                            <a:pt x="154" y="531"/>
                          </a:cubicBezTo>
                          <a:cubicBezTo>
                            <a:pt x="191" y="478"/>
                            <a:pt x="128" y="575"/>
                            <a:pt x="170" y="433"/>
                          </a:cubicBezTo>
                          <a:cubicBezTo>
                            <a:pt x="173" y="423"/>
                            <a:pt x="176" y="396"/>
                            <a:pt x="186" y="393"/>
                          </a:cubicBezTo>
                          <a:cubicBezTo>
                            <a:pt x="236" y="317"/>
                            <a:pt x="166" y="352"/>
                            <a:pt x="272" y="344"/>
                          </a:cubicBezTo>
                          <a:cubicBezTo>
                            <a:pt x="284" y="326"/>
                            <a:pt x="301" y="310"/>
                            <a:pt x="272" y="300"/>
                          </a:cubicBezTo>
                          <a:cubicBezTo>
                            <a:pt x="261" y="289"/>
                            <a:pt x="256" y="279"/>
                            <a:pt x="243" y="271"/>
                          </a:cubicBezTo>
                          <a:cubicBezTo>
                            <a:pt x="238" y="263"/>
                            <a:pt x="222" y="255"/>
                            <a:pt x="227" y="247"/>
                          </a:cubicBezTo>
                          <a:cubicBezTo>
                            <a:pt x="232" y="239"/>
                            <a:pt x="243" y="223"/>
                            <a:pt x="243" y="223"/>
                          </a:cubicBezTo>
                          <a:cubicBezTo>
                            <a:pt x="248" y="211"/>
                            <a:pt x="236" y="182"/>
                            <a:pt x="243" y="170"/>
                          </a:cubicBezTo>
                          <a:cubicBezTo>
                            <a:pt x="250" y="156"/>
                            <a:pt x="275" y="157"/>
                            <a:pt x="284" y="137"/>
                          </a:cubicBezTo>
                          <a:cubicBezTo>
                            <a:pt x="293" y="110"/>
                            <a:pt x="277" y="73"/>
                            <a:pt x="296" y="52"/>
                          </a:cubicBezTo>
                          <a:cubicBezTo>
                            <a:pt x="312" y="5"/>
                            <a:pt x="329" y="21"/>
                            <a:pt x="385" y="16"/>
                          </a:cubicBezTo>
                          <a:cubicBezTo>
                            <a:pt x="414" y="6"/>
                            <a:pt x="402" y="12"/>
                            <a:pt x="422" y="0"/>
                          </a:cubicBezTo>
                          <a:cubicBezTo>
                            <a:pt x="448" y="3"/>
                            <a:pt x="458" y="3"/>
                            <a:pt x="478" y="16"/>
                          </a:cubicBezTo>
                          <a:cubicBezTo>
                            <a:pt x="484" y="24"/>
                            <a:pt x="497" y="44"/>
                            <a:pt x="507" y="48"/>
                          </a:cubicBezTo>
                          <a:cubicBezTo>
                            <a:pt x="522" y="54"/>
                            <a:pt x="555" y="60"/>
                            <a:pt x="555" y="60"/>
                          </a:cubicBezTo>
                          <a:cubicBezTo>
                            <a:pt x="577" y="56"/>
                            <a:pt x="591" y="47"/>
                            <a:pt x="612" y="40"/>
                          </a:cubicBezTo>
                          <a:cubicBezTo>
                            <a:pt x="625" y="39"/>
                            <a:pt x="636" y="29"/>
                            <a:pt x="645" y="36"/>
                          </a:cubicBezTo>
                          <a:cubicBezTo>
                            <a:pt x="654" y="43"/>
                            <a:pt x="657" y="66"/>
                            <a:pt x="665" y="81"/>
                          </a:cubicBezTo>
                          <a:cubicBezTo>
                            <a:pt x="667" y="86"/>
                            <a:pt x="689" y="127"/>
                            <a:pt x="693" y="129"/>
                          </a:cubicBezTo>
                          <a:cubicBezTo>
                            <a:pt x="700" y="133"/>
                            <a:pt x="717" y="137"/>
                            <a:pt x="717" y="137"/>
                          </a:cubicBezTo>
                          <a:cubicBezTo>
                            <a:pt x="744" y="129"/>
                            <a:pt x="708" y="110"/>
                            <a:pt x="734" y="101"/>
                          </a:cubicBezTo>
                          <a:cubicBezTo>
                            <a:pt x="776" y="111"/>
                            <a:pt x="766" y="104"/>
                            <a:pt x="782" y="133"/>
                          </a:cubicBezTo>
                          <a:cubicBezTo>
                            <a:pt x="791" y="149"/>
                            <a:pt x="834" y="152"/>
                            <a:pt x="847" y="154"/>
                          </a:cubicBezTo>
                          <a:cubicBezTo>
                            <a:pt x="868" y="168"/>
                            <a:pt x="865" y="188"/>
                            <a:pt x="880" y="206"/>
                          </a:cubicBezTo>
                          <a:cubicBezTo>
                            <a:pt x="888" y="215"/>
                            <a:pt x="904" y="231"/>
                            <a:pt x="904" y="231"/>
                          </a:cubicBezTo>
                          <a:cubicBezTo>
                            <a:pt x="916" y="266"/>
                            <a:pt x="911" y="291"/>
                            <a:pt x="880" y="312"/>
                          </a:cubicBezTo>
                          <a:cubicBezTo>
                            <a:pt x="868" y="348"/>
                            <a:pt x="872" y="344"/>
                            <a:pt x="908" y="356"/>
                          </a:cubicBezTo>
                          <a:cubicBezTo>
                            <a:pt x="913" y="363"/>
                            <a:pt x="920" y="372"/>
                            <a:pt x="920" y="381"/>
                          </a:cubicBezTo>
                          <a:cubicBezTo>
                            <a:pt x="920" y="395"/>
                            <a:pt x="903" y="408"/>
                            <a:pt x="892" y="413"/>
                          </a:cubicBezTo>
                          <a:cubicBezTo>
                            <a:pt x="852" y="430"/>
                            <a:pt x="800" y="430"/>
                            <a:pt x="758" y="433"/>
                          </a:cubicBezTo>
                          <a:cubicBezTo>
                            <a:pt x="747" y="436"/>
                            <a:pt x="737" y="438"/>
                            <a:pt x="726" y="441"/>
                          </a:cubicBezTo>
                          <a:cubicBezTo>
                            <a:pt x="712" y="444"/>
                            <a:pt x="723" y="472"/>
                            <a:pt x="713" y="482"/>
                          </a:cubicBezTo>
                          <a:cubicBezTo>
                            <a:pt x="696" y="498"/>
                            <a:pt x="668" y="488"/>
                            <a:pt x="645" y="490"/>
                          </a:cubicBezTo>
                          <a:cubicBezTo>
                            <a:pt x="642" y="491"/>
                            <a:pt x="639" y="495"/>
                            <a:pt x="640" y="498"/>
                          </a:cubicBezTo>
                          <a:cubicBezTo>
                            <a:pt x="644" y="511"/>
                            <a:pt x="639" y="517"/>
                            <a:pt x="649" y="527"/>
                          </a:cubicBezTo>
                          <a:cubicBezTo>
                            <a:pt x="664" y="572"/>
                            <a:pt x="644" y="583"/>
                            <a:pt x="608" y="600"/>
                          </a:cubicBezTo>
                          <a:cubicBezTo>
                            <a:pt x="599" y="614"/>
                            <a:pt x="598" y="622"/>
                            <a:pt x="584" y="632"/>
                          </a:cubicBezTo>
                          <a:cubicBezTo>
                            <a:pt x="571" y="651"/>
                            <a:pt x="556" y="669"/>
                            <a:pt x="543" y="689"/>
                          </a:cubicBezTo>
                          <a:cubicBezTo>
                            <a:pt x="543" y="689"/>
                            <a:pt x="515" y="729"/>
                            <a:pt x="527" y="725"/>
                          </a:cubicBezTo>
                          <a:cubicBezTo>
                            <a:pt x="535" y="722"/>
                            <a:pt x="551" y="717"/>
                            <a:pt x="551" y="717"/>
                          </a:cubicBezTo>
                          <a:cubicBezTo>
                            <a:pt x="575" y="725"/>
                            <a:pt x="555" y="714"/>
                            <a:pt x="567" y="745"/>
                          </a:cubicBezTo>
                          <a:cubicBezTo>
                            <a:pt x="573" y="759"/>
                            <a:pt x="599" y="761"/>
                            <a:pt x="612" y="770"/>
                          </a:cubicBezTo>
                          <a:cubicBezTo>
                            <a:pt x="633" y="801"/>
                            <a:pt x="620" y="799"/>
                            <a:pt x="649" y="822"/>
                          </a:cubicBezTo>
                          <a:cubicBezTo>
                            <a:pt x="659" y="830"/>
                            <a:pt x="685" y="839"/>
                            <a:pt x="685" y="839"/>
                          </a:cubicBezTo>
                          <a:cubicBezTo>
                            <a:pt x="696" y="856"/>
                            <a:pt x="692" y="859"/>
                            <a:pt x="681" y="875"/>
                          </a:cubicBezTo>
                          <a:cubicBezTo>
                            <a:pt x="684" y="885"/>
                            <a:pt x="698" y="890"/>
                            <a:pt x="701" y="900"/>
                          </a:cubicBezTo>
                          <a:cubicBezTo>
                            <a:pt x="702" y="905"/>
                            <a:pt x="693" y="960"/>
                            <a:pt x="689" y="964"/>
                          </a:cubicBezTo>
                          <a:cubicBezTo>
                            <a:pt x="684" y="970"/>
                            <a:pt x="673" y="967"/>
                            <a:pt x="665" y="968"/>
                          </a:cubicBezTo>
                          <a:cubicBezTo>
                            <a:pt x="661" y="996"/>
                            <a:pt x="651" y="1007"/>
                            <a:pt x="628" y="1021"/>
                          </a:cubicBezTo>
                          <a:cubicBezTo>
                            <a:pt x="620" y="1026"/>
                            <a:pt x="612" y="1032"/>
                            <a:pt x="604" y="1037"/>
                          </a:cubicBezTo>
                          <a:cubicBezTo>
                            <a:pt x="600" y="1040"/>
                            <a:pt x="592" y="1045"/>
                            <a:pt x="592" y="1045"/>
                          </a:cubicBezTo>
                          <a:cubicBezTo>
                            <a:pt x="567" y="1085"/>
                            <a:pt x="574" y="1078"/>
                            <a:pt x="511" y="1082"/>
                          </a:cubicBezTo>
                          <a:cubicBezTo>
                            <a:pt x="469" y="1096"/>
                            <a:pt x="487" y="1097"/>
                            <a:pt x="458" y="1090"/>
                          </a:cubicBezTo>
                          <a:cubicBezTo>
                            <a:pt x="453" y="1075"/>
                            <a:pt x="450" y="1076"/>
                            <a:pt x="462" y="108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/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107" name="Freeform 41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2415480" y="2949290"/>
                      <a:ext cx="813400" cy="613594"/>
                    </a:xfrm>
                    <a:custGeom>
                      <a:avLst/>
                      <a:gdLst>
                        <a:gd name="T0" fmla="*/ 2147483647 w 986"/>
                        <a:gd name="T1" fmla="*/ 2147483647 h 745"/>
                        <a:gd name="T2" fmla="*/ 2147483647 w 986"/>
                        <a:gd name="T3" fmla="*/ 2147483647 h 745"/>
                        <a:gd name="T4" fmla="*/ 2147483647 w 986"/>
                        <a:gd name="T5" fmla="*/ 2147483647 h 745"/>
                        <a:gd name="T6" fmla="*/ 2147483647 w 986"/>
                        <a:gd name="T7" fmla="*/ 2147483647 h 745"/>
                        <a:gd name="T8" fmla="*/ 2147483647 w 986"/>
                        <a:gd name="T9" fmla="*/ 2147483647 h 745"/>
                        <a:gd name="T10" fmla="*/ 2147483647 w 986"/>
                        <a:gd name="T11" fmla="*/ 2147483647 h 745"/>
                        <a:gd name="T12" fmla="*/ 2147483647 w 986"/>
                        <a:gd name="T13" fmla="*/ 2147483647 h 745"/>
                        <a:gd name="T14" fmla="*/ 2147483647 w 986"/>
                        <a:gd name="T15" fmla="*/ 2147483647 h 745"/>
                        <a:gd name="T16" fmla="*/ 2147483647 w 986"/>
                        <a:gd name="T17" fmla="*/ 2147483647 h 745"/>
                        <a:gd name="T18" fmla="*/ 2147483647 w 986"/>
                        <a:gd name="T19" fmla="*/ 2147483647 h 745"/>
                        <a:gd name="T20" fmla="*/ 2147483647 w 986"/>
                        <a:gd name="T21" fmla="*/ 2147483647 h 745"/>
                        <a:gd name="T22" fmla="*/ 2147483647 w 986"/>
                        <a:gd name="T23" fmla="*/ 2147483647 h 745"/>
                        <a:gd name="T24" fmla="*/ 2147483647 w 986"/>
                        <a:gd name="T25" fmla="*/ 2147483647 h 745"/>
                        <a:gd name="T26" fmla="*/ 0 w 986"/>
                        <a:gd name="T27" fmla="*/ 2147483647 h 745"/>
                        <a:gd name="T28" fmla="*/ 2147483647 w 986"/>
                        <a:gd name="T29" fmla="*/ 2147483647 h 745"/>
                        <a:gd name="T30" fmla="*/ 2147483647 w 986"/>
                        <a:gd name="T31" fmla="*/ 2147483647 h 745"/>
                        <a:gd name="T32" fmla="*/ 2147483647 w 986"/>
                        <a:gd name="T33" fmla="*/ 2147483647 h 745"/>
                        <a:gd name="T34" fmla="*/ 2147483647 w 986"/>
                        <a:gd name="T35" fmla="*/ 2147483647 h 745"/>
                        <a:gd name="T36" fmla="*/ 2147483647 w 986"/>
                        <a:gd name="T37" fmla="*/ 2147483647 h 745"/>
                        <a:gd name="T38" fmla="*/ 2147483647 w 986"/>
                        <a:gd name="T39" fmla="*/ 2147483647 h 745"/>
                        <a:gd name="T40" fmla="*/ 2147483647 w 986"/>
                        <a:gd name="T41" fmla="*/ 2147483647 h 745"/>
                        <a:gd name="T42" fmla="*/ 2147483647 w 986"/>
                        <a:gd name="T43" fmla="*/ 2147483647 h 745"/>
                        <a:gd name="T44" fmla="*/ 2147483647 w 986"/>
                        <a:gd name="T45" fmla="*/ 2147483647 h 745"/>
                        <a:gd name="T46" fmla="*/ 2147483647 w 986"/>
                        <a:gd name="T47" fmla="*/ 2147483647 h 745"/>
                        <a:gd name="T48" fmla="*/ 2147483647 w 986"/>
                        <a:gd name="T49" fmla="*/ 2147483647 h 745"/>
                        <a:gd name="T50" fmla="*/ 2147483647 w 986"/>
                        <a:gd name="T51" fmla="*/ 2147483647 h 745"/>
                        <a:gd name="T52" fmla="*/ 2147483647 w 986"/>
                        <a:gd name="T53" fmla="*/ 2147483647 h 745"/>
                        <a:gd name="T54" fmla="*/ 2147483647 w 986"/>
                        <a:gd name="T55" fmla="*/ 2147483647 h 745"/>
                        <a:gd name="T56" fmla="*/ 2147483647 w 986"/>
                        <a:gd name="T57" fmla="*/ 2147483647 h 745"/>
                        <a:gd name="T58" fmla="*/ 2147483647 w 986"/>
                        <a:gd name="T59" fmla="*/ 2147483647 h 745"/>
                        <a:gd name="T60" fmla="*/ 2147483647 w 986"/>
                        <a:gd name="T61" fmla="*/ 2147483647 h 745"/>
                        <a:gd name="T62" fmla="*/ 2147483647 w 986"/>
                        <a:gd name="T63" fmla="*/ 2147483647 h 745"/>
                        <a:gd name="T64" fmla="*/ 2147483647 w 986"/>
                        <a:gd name="T65" fmla="*/ 2147483647 h 745"/>
                        <a:gd name="T66" fmla="*/ 2147483647 w 986"/>
                        <a:gd name="T67" fmla="*/ 2147483647 h 745"/>
                        <a:gd name="T68" fmla="*/ 2147483647 w 986"/>
                        <a:gd name="T69" fmla="*/ 2147483647 h 745"/>
                        <a:gd name="T70" fmla="*/ 2147483647 w 986"/>
                        <a:gd name="T71" fmla="*/ 2147483647 h 745"/>
                        <a:gd name="T72" fmla="*/ 2147483647 w 986"/>
                        <a:gd name="T73" fmla="*/ 2147483647 h 745"/>
                        <a:gd name="T74" fmla="*/ 2147483647 w 986"/>
                        <a:gd name="T75" fmla="*/ 2147483647 h 745"/>
                        <a:gd name="T76" fmla="*/ 2147483647 w 986"/>
                        <a:gd name="T77" fmla="*/ 2147483647 h 745"/>
                        <a:gd name="T78" fmla="*/ 2147483647 w 986"/>
                        <a:gd name="T79" fmla="*/ 2147483647 h 745"/>
                        <a:gd name="T80" fmla="*/ 2147483647 w 986"/>
                        <a:gd name="T81" fmla="*/ 2147483647 h 745"/>
                        <a:gd name="T82" fmla="*/ 2147483647 w 986"/>
                        <a:gd name="T83" fmla="*/ 2147483647 h 745"/>
                        <a:gd name="T84" fmla="*/ 2147483647 w 986"/>
                        <a:gd name="T85" fmla="*/ 2147483647 h 745"/>
                        <a:gd name="T86" fmla="*/ 2147483647 w 986"/>
                        <a:gd name="T87" fmla="*/ 2147483647 h 745"/>
                        <a:gd name="T88" fmla="*/ 2147483647 w 986"/>
                        <a:gd name="T89" fmla="*/ 2147483647 h 745"/>
                        <a:gd name="T90" fmla="*/ 2147483647 w 986"/>
                        <a:gd name="T91" fmla="*/ 2147483647 h 745"/>
                        <a:gd name="T92" fmla="*/ 2147483647 w 986"/>
                        <a:gd name="T93" fmla="*/ 2147483647 h 745"/>
                        <a:gd name="T94" fmla="*/ 2147483647 w 986"/>
                        <a:gd name="T95" fmla="*/ 2147483647 h 745"/>
                        <a:gd name="T96" fmla="*/ 2147483647 w 986"/>
                        <a:gd name="T97" fmla="*/ 2147483647 h 745"/>
                        <a:gd name="T98" fmla="*/ 2147483647 w 986"/>
                        <a:gd name="T99" fmla="*/ 2147483647 h 745"/>
                        <a:gd name="T100" fmla="*/ 2147483647 w 986"/>
                        <a:gd name="T101" fmla="*/ 2147483647 h 745"/>
                        <a:gd name="T102" fmla="*/ 2147483647 w 986"/>
                        <a:gd name="T103" fmla="*/ 2147483647 h 745"/>
                        <a:gd name="T104" fmla="*/ 2147483647 w 986"/>
                        <a:gd name="T105" fmla="*/ 2147483647 h 745"/>
                        <a:gd name="T106" fmla="*/ 2147483647 w 986"/>
                        <a:gd name="T107" fmla="*/ 2147483647 h 745"/>
                        <a:gd name="T108" fmla="*/ 2147483647 w 986"/>
                        <a:gd name="T109" fmla="*/ 2147483647 h 745"/>
                        <a:gd name="T110" fmla="*/ 2147483647 w 986"/>
                        <a:gd name="T111" fmla="*/ 2147483647 h 745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986"/>
                        <a:gd name="T169" fmla="*/ 0 h 745"/>
                        <a:gd name="T170" fmla="*/ 986 w 986"/>
                        <a:gd name="T171" fmla="*/ 745 h 745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986" h="745">
                          <a:moveTo>
                            <a:pt x="312" y="725"/>
                          </a:moveTo>
                          <a:cubicBezTo>
                            <a:pt x="284" y="707"/>
                            <a:pt x="280" y="655"/>
                            <a:pt x="268" y="623"/>
                          </a:cubicBezTo>
                          <a:cubicBezTo>
                            <a:pt x="265" y="615"/>
                            <a:pt x="266" y="605"/>
                            <a:pt x="260" y="599"/>
                          </a:cubicBezTo>
                          <a:cubicBezTo>
                            <a:pt x="242" y="583"/>
                            <a:pt x="255" y="592"/>
                            <a:pt x="219" y="579"/>
                          </a:cubicBezTo>
                          <a:cubicBezTo>
                            <a:pt x="197" y="557"/>
                            <a:pt x="167" y="558"/>
                            <a:pt x="138" y="551"/>
                          </a:cubicBezTo>
                          <a:cubicBezTo>
                            <a:pt x="124" y="552"/>
                            <a:pt x="110" y="552"/>
                            <a:pt x="97" y="555"/>
                          </a:cubicBezTo>
                          <a:cubicBezTo>
                            <a:pt x="92" y="556"/>
                            <a:pt x="90" y="563"/>
                            <a:pt x="85" y="563"/>
                          </a:cubicBezTo>
                          <a:cubicBezTo>
                            <a:pt x="81" y="563"/>
                            <a:pt x="51" y="537"/>
                            <a:pt x="41" y="534"/>
                          </a:cubicBezTo>
                          <a:cubicBezTo>
                            <a:pt x="25" y="486"/>
                            <a:pt x="67" y="478"/>
                            <a:pt x="81" y="437"/>
                          </a:cubicBezTo>
                          <a:cubicBezTo>
                            <a:pt x="76" y="419"/>
                            <a:pt x="75" y="411"/>
                            <a:pt x="57" y="405"/>
                          </a:cubicBezTo>
                          <a:cubicBezTo>
                            <a:pt x="51" y="386"/>
                            <a:pt x="39" y="369"/>
                            <a:pt x="24" y="356"/>
                          </a:cubicBezTo>
                          <a:cubicBezTo>
                            <a:pt x="23" y="351"/>
                            <a:pt x="23" y="345"/>
                            <a:pt x="20" y="340"/>
                          </a:cubicBezTo>
                          <a:cubicBezTo>
                            <a:pt x="17" y="336"/>
                            <a:pt x="10" y="336"/>
                            <a:pt x="8" y="332"/>
                          </a:cubicBezTo>
                          <a:cubicBezTo>
                            <a:pt x="3" y="322"/>
                            <a:pt x="3" y="310"/>
                            <a:pt x="0" y="299"/>
                          </a:cubicBezTo>
                          <a:cubicBezTo>
                            <a:pt x="19" y="270"/>
                            <a:pt x="15" y="234"/>
                            <a:pt x="45" y="214"/>
                          </a:cubicBezTo>
                          <a:cubicBezTo>
                            <a:pt x="54" y="215"/>
                            <a:pt x="64" y="215"/>
                            <a:pt x="73" y="218"/>
                          </a:cubicBezTo>
                          <a:cubicBezTo>
                            <a:pt x="97" y="225"/>
                            <a:pt x="98" y="257"/>
                            <a:pt x="114" y="271"/>
                          </a:cubicBezTo>
                          <a:cubicBezTo>
                            <a:pt x="131" y="265"/>
                            <a:pt x="115" y="250"/>
                            <a:pt x="126" y="238"/>
                          </a:cubicBezTo>
                          <a:cubicBezTo>
                            <a:pt x="123" y="204"/>
                            <a:pt x="144" y="199"/>
                            <a:pt x="118" y="182"/>
                          </a:cubicBezTo>
                          <a:cubicBezTo>
                            <a:pt x="109" y="153"/>
                            <a:pt x="113" y="165"/>
                            <a:pt x="105" y="145"/>
                          </a:cubicBezTo>
                          <a:cubicBezTo>
                            <a:pt x="111" y="115"/>
                            <a:pt x="105" y="89"/>
                            <a:pt x="134" y="84"/>
                          </a:cubicBezTo>
                          <a:cubicBezTo>
                            <a:pt x="150" y="81"/>
                            <a:pt x="191" y="105"/>
                            <a:pt x="191" y="105"/>
                          </a:cubicBezTo>
                          <a:cubicBezTo>
                            <a:pt x="212" y="98"/>
                            <a:pt x="216" y="80"/>
                            <a:pt x="235" y="72"/>
                          </a:cubicBezTo>
                          <a:cubicBezTo>
                            <a:pt x="243" y="69"/>
                            <a:pt x="260" y="64"/>
                            <a:pt x="260" y="64"/>
                          </a:cubicBezTo>
                          <a:cubicBezTo>
                            <a:pt x="270" y="57"/>
                            <a:pt x="283" y="14"/>
                            <a:pt x="292" y="7"/>
                          </a:cubicBezTo>
                          <a:cubicBezTo>
                            <a:pt x="306" y="0"/>
                            <a:pt x="329" y="14"/>
                            <a:pt x="341" y="24"/>
                          </a:cubicBezTo>
                          <a:cubicBezTo>
                            <a:pt x="354" y="63"/>
                            <a:pt x="329" y="43"/>
                            <a:pt x="361" y="64"/>
                          </a:cubicBezTo>
                          <a:cubicBezTo>
                            <a:pt x="367" y="75"/>
                            <a:pt x="386" y="75"/>
                            <a:pt x="397" y="84"/>
                          </a:cubicBezTo>
                          <a:cubicBezTo>
                            <a:pt x="408" y="93"/>
                            <a:pt x="413" y="107"/>
                            <a:pt x="426" y="117"/>
                          </a:cubicBezTo>
                          <a:cubicBezTo>
                            <a:pt x="442" y="128"/>
                            <a:pt x="458" y="141"/>
                            <a:pt x="478" y="145"/>
                          </a:cubicBezTo>
                          <a:cubicBezTo>
                            <a:pt x="492" y="148"/>
                            <a:pt x="519" y="153"/>
                            <a:pt x="519" y="153"/>
                          </a:cubicBezTo>
                          <a:cubicBezTo>
                            <a:pt x="539" y="146"/>
                            <a:pt x="530" y="111"/>
                            <a:pt x="551" y="105"/>
                          </a:cubicBezTo>
                          <a:cubicBezTo>
                            <a:pt x="564" y="100"/>
                            <a:pt x="585" y="101"/>
                            <a:pt x="596" y="105"/>
                          </a:cubicBezTo>
                          <a:cubicBezTo>
                            <a:pt x="610" y="105"/>
                            <a:pt x="622" y="99"/>
                            <a:pt x="633" y="105"/>
                          </a:cubicBezTo>
                          <a:cubicBezTo>
                            <a:pt x="640" y="107"/>
                            <a:pt x="660" y="137"/>
                            <a:pt x="665" y="141"/>
                          </a:cubicBezTo>
                          <a:cubicBezTo>
                            <a:pt x="685" y="157"/>
                            <a:pt x="685" y="166"/>
                            <a:pt x="710" y="169"/>
                          </a:cubicBezTo>
                          <a:cubicBezTo>
                            <a:pt x="728" y="176"/>
                            <a:pt x="728" y="154"/>
                            <a:pt x="746" y="161"/>
                          </a:cubicBezTo>
                          <a:cubicBezTo>
                            <a:pt x="754" y="164"/>
                            <a:pt x="787" y="202"/>
                            <a:pt x="787" y="202"/>
                          </a:cubicBezTo>
                          <a:cubicBezTo>
                            <a:pt x="814" y="220"/>
                            <a:pt x="821" y="177"/>
                            <a:pt x="847" y="169"/>
                          </a:cubicBezTo>
                          <a:cubicBezTo>
                            <a:pt x="868" y="166"/>
                            <a:pt x="869" y="152"/>
                            <a:pt x="888" y="157"/>
                          </a:cubicBezTo>
                          <a:cubicBezTo>
                            <a:pt x="907" y="162"/>
                            <a:pt x="946" y="191"/>
                            <a:pt x="961" y="202"/>
                          </a:cubicBezTo>
                          <a:cubicBezTo>
                            <a:pt x="966" y="210"/>
                            <a:pt x="974" y="217"/>
                            <a:pt x="977" y="226"/>
                          </a:cubicBezTo>
                          <a:cubicBezTo>
                            <a:pt x="980" y="234"/>
                            <a:pt x="985" y="251"/>
                            <a:pt x="985" y="251"/>
                          </a:cubicBezTo>
                          <a:cubicBezTo>
                            <a:pt x="984" y="286"/>
                            <a:pt x="986" y="321"/>
                            <a:pt x="981" y="356"/>
                          </a:cubicBezTo>
                          <a:cubicBezTo>
                            <a:pt x="980" y="361"/>
                            <a:pt x="972" y="360"/>
                            <a:pt x="969" y="364"/>
                          </a:cubicBezTo>
                          <a:cubicBezTo>
                            <a:pt x="953" y="382"/>
                            <a:pt x="948" y="409"/>
                            <a:pt x="928" y="421"/>
                          </a:cubicBezTo>
                          <a:cubicBezTo>
                            <a:pt x="919" y="434"/>
                            <a:pt x="907" y="439"/>
                            <a:pt x="900" y="453"/>
                          </a:cubicBezTo>
                          <a:cubicBezTo>
                            <a:pt x="894" y="466"/>
                            <a:pt x="899" y="466"/>
                            <a:pt x="888" y="478"/>
                          </a:cubicBezTo>
                          <a:cubicBezTo>
                            <a:pt x="881" y="485"/>
                            <a:pt x="868" y="489"/>
                            <a:pt x="860" y="494"/>
                          </a:cubicBezTo>
                          <a:cubicBezTo>
                            <a:pt x="823" y="518"/>
                            <a:pt x="789" y="542"/>
                            <a:pt x="750" y="563"/>
                          </a:cubicBezTo>
                          <a:cubicBezTo>
                            <a:pt x="708" y="586"/>
                            <a:pt x="673" y="626"/>
                            <a:pt x="628" y="640"/>
                          </a:cubicBezTo>
                          <a:cubicBezTo>
                            <a:pt x="614" y="649"/>
                            <a:pt x="604" y="652"/>
                            <a:pt x="588" y="656"/>
                          </a:cubicBezTo>
                          <a:cubicBezTo>
                            <a:pt x="565" y="671"/>
                            <a:pt x="491" y="692"/>
                            <a:pt x="462" y="696"/>
                          </a:cubicBezTo>
                          <a:cubicBezTo>
                            <a:pt x="443" y="702"/>
                            <a:pt x="428" y="713"/>
                            <a:pt x="410" y="721"/>
                          </a:cubicBezTo>
                          <a:cubicBezTo>
                            <a:pt x="402" y="724"/>
                            <a:pt x="385" y="729"/>
                            <a:pt x="385" y="729"/>
                          </a:cubicBezTo>
                          <a:cubicBezTo>
                            <a:pt x="243" y="722"/>
                            <a:pt x="328" y="745"/>
                            <a:pt x="288" y="705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/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108" name="Freeform 42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2150880" y="3359562"/>
                      <a:ext cx="972160" cy="713438"/>
                    </a:xfrm>
                    <a:custGeom>
                      <a:avLst/>
                      <a:gdLst>
                        <a:gd name="T0" fmla="*/ 2147483647 w 1178"/>
                        <a:gd name="T1" fmla="*/ 2147483647 h 867"/>
                        <a:gd name="T2" fmla="*/ 2147483647 w 1178"/>
                        <a:gd name="T3" fmla="*/ 2147483647 h 867"/>
                        <a:gd name="T4" fmla="*/ 2147483647 w 1178"/>
                        <a:gd name="T5" fmla="*/ 2147483647 h 867"/>
                        <a:gd name="T6" fmla="*/ 2147483647 w 1178"/>
                        <a:gd name="T7" fmla="*/ 2147483647 h 867"/>
                        <a:gd name="T8" fmla="*/ 2147483647 w 1178"/>
                        <a:gd name="T9" fmla="*/ 2147483647 h 867"/>
                        <a:gd name="T10" fmla="*/ 2147483647 w 1178"/>
                        <a:gd name="T11" fmla="*/ 2147483647 h 867"/>
                        <a:gd name="T12" fmla="*/ 2147483647 w 1178"/>
                        <a:gd name="T13" fmla="*/ 2147483647 h 867"/>
                        <a:gd name="T14" fmla="*/ 2147483647 w 1178"/>
                        <a:gd name="T15" fmla="*/ 2147483647 h 867"/>
                        <a:gd name="T16" fmla="*/ 2147483647 w 1178"/>
                        <a:gd name="T17" fmla="*/ 2147483647 h 867"/>
                        <a:gd name="T18" fmla="*/ 2147483647 w 1178"/>
                        <a:gd name="T19" fmla="*/ 2147483647 h 867"/>
                        <a:gd name="T20" fmla="*/ 2147483647 w 1178"/>
                        <a:gd name="T21" fmla="*/ 2147483647 h 867"/>
                        <a:gd name="T22" fmla="*/ 2147483647 w 1178"/>
                        <a:gd name="T23" fmla="*/ 2147483647 h 867"/>
                        <a:gd name="T24" fmla="*/ 2147483647 w 1178"/>
                        <a:gd name="T25" fmla="*/ 2147483647 h 867"/>
                        <a:gd name="T26" fmla="*/ 2147483647 w 1178"/>
                        <a:gd name="T27" fmla="*/ 2147483647 h 867"/>
                        <a:gd name="T28" fmla="*/ 2147483647 w 1178"/>
                        <a:gd name="T29" fmla="*/ 2147483647 h 867"/>
                        <a:gd name="T30" fmla="*/ 2147483647 w 1178"/>
                        <a:gd name="T31" fmla="*/ 2147483647 h 867"/>
                        <a:gd name="T32" fmla="*/ 2147483647 w 1178"/>
                        <a:gd name="T33" fmla="*/ 2147483647 h 867"/>
                        <a:gd name="T34" fmla="*/ 2147483647 w 1178"/>
                        <a:gd name="T35" fmla="*/ 2147483647 h 867"/>
                        <a:gd name="T36" fmla="*/ 2147483647 w 1178"/>
                        <a:gd name="T37" fmla="*/ 2147483647 h 867"/>
                        <a:gd name="T38" fmla="*/ 2147483647 w 1178"/>
                        <a:gd name="T39" fmla="*/ 2147483647 h 867"/>
                        <a:gd name="T40" fmla="*/ 2147483647 w 1178"/>
                        <a:gd name="T41" fmla="*/ 2147483647 h 867"/>
                        <a:gd name="T42" fmla="*/ 2147483647 w 1178"/>
                        <a:gd name="T43" fmla="*/ 2147483647 h 867"/>
                        <a:gd name="T44" fmla="*/ 2147483647 w 1178"/>
                        <a:gd name="T45" fmla="*/ 2147483647 h 867"/>
                        <a:gd name="T46" fmla="*/ 2147483647 w 1178"/>
                        <a:gd name="T47" fmla="*/ 2147483647 h 867"/>
                        <a:gd name="T48" fmla="*/ 2147483647 w 1178"/>
                        <a:gd name="T49" fmla="*/ 2147483647 h 867"/>
                        <a:gd name="T50" fmla="*/ 2147483647 w 1178"/>
                        <a:gd name="T51" fmla="*/ 2147483647 h 867"/>
                        <a:gd name="T52" fmla="*/ 2147483647 w 1178"/>
                        <a:gd name="T53" fmla="*/ 2147483647 h 867"/>
                        <a:gd name="T54" fmla="*/ 2147483647 w 1178"/>
                        <a:gd name="T55" fmla="*/ 2147483647 h 867"/>
                        <a:gd name="T56" fmla="*/ 2147483647 w 1178"/>
                        <a:gd name="T57" fmla="*/ 2147483647 h 867"/>
                        <a:gd name="T58" fmla="*/ 2147483647 w 1178"/>
                        <a:gd name="T59" fmla="*/ 2147483647 h 867"/>
                        <a:gd name="T60" fmla="*/ 2147483647 w 1178"/>
                        <a:gd name="T61" fmla="*/ 2147483647 h 867"/>
                        <a:gd name="T62" fmla="*/ 2147483647 w 1178"/>
                        <a:gd name="T63" fmla="*/ 2147483647 h 867"/>
                        <a:gd name="T64" fmla="*/ 2147483647 w 1178"/>
                        <a:gd name="T65" fmla="*/ 2147483647 h 867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178"/>
                        <a:gd name="T100" fmla="*/ 0 h 867"/>
                        <a:gd name="T101" fmla="*/ 1178 w 1178"/>
                        <a:gd name="T102" fmla="*/ 867 h 867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178" h="867">
                          <a:moveTo>
                            <a:pt x="635" y="729"/>
                          </a:moveTo>
                          <a:cubicBezTo>
                            <a:pt x="628" y="730"/>
                            <a:pt x="621" y="729"/>
                            <a:pt x="615" y="733"/>
                          </a:cubicBezTo>
                          <a:cubicBezTo>
                            <a:pt x="611" y="735"/>
                            <a:pt x="614" y="742"/>
                            <a:pt x="611" y="745"/>
                          </a:cubicBezTo>
                          <a:cubicBezTo>
                            <a:pt x="602" y="752"/>
                            <a:pt x="582" y="757"/>
                            <a:pt x="570" y="761"/>
                          </a:cubicBezTo>
                          <a:cubicBezTo>
                            <a:pt x="554" y="772"/>
                            <a:pt x="555" y="785"/>
                            <a:pt x="542" y="798"/>
                          </a:cubicBezTo>
                          <a:cubicBezTo>
                            <a:pt x="537" y="803"/>
                            <a:pt x="521" y="813"/>
                            <a:pt x="514" y="818"/>
                          </a:cubicBezTo>
                          <a:cubicBezTo>
                            <a:pt x="501" y="857"/>
                            <a:pt x="518" y="860"/>
                            <a:pt x="473" y="867"/>
                          </a:cubicBezTo>
                          <a:cubicBezTo>
                            <a:pt x="465" y="862"/>
                            <a:pt x="461" y="851"/>
                            <a:pt x="453" y="846"/>
                          </a:cubicBezTo>
                          <a:cubicBezTo>
                            <a:pt x="446" y="841"/>
                            <a:pt x="429" y="838"/>
                            <a:pt x="429" y="838"/>
                          </a:cubicBezTo>
                          <a:cubicBezTo>
                            <a:pt x="402" y="843"/>
                            <a:pt x="406" y="852"/>
                            <a:pt x="384" y="859"/>
                          </a:cubicBezTo>
                          <a:cubicBezTo>
                            <a:pt x="349" y="854"/>
                            <a:pt x="358" y="856"/>
                            <a:pt x="347" y="830"/>
                          </a:cubicBezTo>
                          <a:cubicBezTo>
                            <a:pt x="342" y="704"/>
                            <a:pt x="362" y="737"/>
                            <a:pt x="254" y="729"/>
                          </a:cubicBezTo>
                          <a:cubicBezTo>
                            <a:pt x="244" y="714"/>
                            <a:pt x="246" y="682"/>
                            <a:pt x="230" y="672"/>
                          </a:cubicBezTo>
                          <a:cubicBezTo>
                            <a:pt x="219" y="665"/>
                            <a:pt x="204" y="663"/>
                            <a:pt x="193" y="656"/>
                          </a:cubicBezTo>
                          <a:cubicBezTo>
                            <a:pt x="189" y="638"/>
                            <a:pt x="182" y="628"/>
                            <a:pt x="177" y="611"/>
                          </a:cubicBezTo>
                          <a:cubicBezTo>
                            <a:pt x="173" y="586"/>
                            <a:pt x="171" y="558"/>
                            <a:pt x="153" y="538"/>
                          </a:cubicBezTo>
                          <a:cubicBezTo>
                            <a:pt x="158" y="507"/>
                            <a:pt x="162" y="485"/>
                            <a:pt x="129" y="474"/>
                          </a:cubicBezTo>
                          <a:cubicBezTo>
                            <a:pt x="118" y="463"/>
                            <a:pt x="107" y="456"/>
                            <a:pt x="96" y="445"/>
                          </a:cubicBezTo>
                          <a:cubicBezTo>
                            <a:pt x="89" y="423"/>
                            <a:pt x="70" y="413"/>
                            <a:pt x="52" y="401"/>
                          </a:cubicBezTo>
                          <a:cubicBezTo>
                            <a:pt x="47" y="388"/>
                            <a:pt x="23" y="372"/>
                            <a:pt x="23" y="372"/>
                          </a:cubicBezTo>
                          <a:cubicBezTo>
                            <a:pt x="0" y="337"/>
                            <a:pt x="37" y="309"/>
                            <a:pt x="64" y="291"/>
                          </a:cubicBezTo>
                          <a:cubicBezTo>
                            <a:pt x="75" y="274"/>
                            <a:pt x="76" y="258"/>
                            <a:pt x="96" y="251"/>
                          </a:cubicBezTo>
                          <a:cubicBezTo>
                            <a:pt x="106" y="240"/>
                            <a:pt x="116" y="234"/>
                            <a:pt x="125" y="222"/>
                          </a:cubicBezTo>
                          <a:cubicBezTo>
                            <a:pt x="123" y="206"/>
                            <a:pt x="122" y="190"/>
                            <a:pt x="120" y="174"/>
                          </a:cubicBezTo>
                          <a:cubicBezTo>
                            <a:pt x="119" y="168"/>
                            <a:pt x="109" y="151"/>
                            <a:pt x="120" y="145"/>
                          </a:cubicBezTo>
                          <a:cubicBezTo>
                            <a:pt x="137" y="136"/>
                            <a:pt x="158" y="140"/>
                            <a:pt x="177" y="137"/>
                          </a:cubicBezTo>
                          <a:cubicBezTo>
                            <a:pt x="192" y="122"/>
                            <a:pt x="198" y="83"/>
                            <a:pt x="218" y="76"/>
                          </a:cubicBezTo>
                          <a:cubicBezTo>
                            <a:pt x="237" y="61"/>
                            <a:pt x="275" y="77"/>
                            <a:pt x="299" y="72"/>
                          </a:cubicBezTo>
                          <a:cubicBezTo>
                            <a:pt x="315" y="69"/>
                            <a:pt x="347" y="64"/>
                            <a:pt x="347" y="64"/>
                          </a:cubicBezTo>
                          <a:cubicBezTo>
                            <a:pt x="351" y="61"/>
                            <a:pt x="355" y="58"/>
                            <a:pt x="360" y="56"/>
                          </a:cubicBezTo>
                          <a:cubicBezTo>
                            <a:pt x="365" y="54"/>
                            <a:pt x="371" y="54"/>
                            <a:pt x="376" y="52"/>
                          </a:cubicBezTo>
                          <a:cubicBezTo>
                            <a:pt x="424" y="28"/>
                            <a:pt x="380" y="41"/>
                            <a:pt x="416" y="32"/>
                          </a:cubicBezTo>
                          <a:cubicBezTo>
                            <a:pt x="426" y="27"/>
                            <a:pt x="409" y="0"/>
                            <a:pt x="437" y="7"/>
                          </a:cubicBezTo>
                          <a:cubicBezTo>
                            <a:pt x="465" y="14"/>
                            <a:pt x="555" y="54"/>
                            <a:pt x="583" y="76"/>
                          </a:cubicBezTo>
                          <a:cubicBezTo>
                            <a:pt x="590" y="97"/>
                            <a:pt x="595" y="123"/>
                            <a:pt x="607" y="141"/>
                          </a:cubicBezTo>
                          <a:cubicBezTo>
                            <a:pt x="618" y="185"/>
                            <a:pt x="623" y="189"/>
                            <a:pt x="660" y="206"/>
                          </a:cubicBezTo>
                          <a:cubicBezTo>
                            <a:pt x="673" y="216"/>
                            <a:pt x="650" y="202"/>
                            <a:pt x="688" y="190"/>
                          </a:cubicBezTo>
                          <a:cubicBezTo>
                            <a:pt x="726" y="178"/>
                            <a:pt x="846" y="144"/>
                            <a:pt x="887" y="133"/>
                          </a:cubicBezTo>
                          <a:cubicBezTo>
                            <a:pt x="903" y="128"/>
                            <a:pt x="919" y="125"/>
                            <a:pt x="935" y="121"/>
                          </a:cubicBezTo>
                          <a:cubicBezTo>
                            <a:pt x="946" y="118"/>
                            <a:pt x="968" y="84"/>
                            <a:pt x="968" y="84"/>
                          </a:cubicBezTo>
                          <a:cubicBezTo>
                            <a:pt x="981" y="75"/>
                            <a:pt x="997" y="89"/>
                            <a:pt x="1012" y="84"/>
                          </a:cubicBezTo>
                          <a:cubicBezTo>
                            <a:pt x="1009" y="92"/>
                            <a:pt x="1008" y="101"/>
                            <a:pt x="1004" y="109"/>
                          </a:cubicBezTo>
                          <a:cubicBezTo>
                            <a:pt x="1001" y="114"/>
                            <a:pt x="998" y="119"/>
                            <a:pt x="996" y="125"/>
                          </a:cubicBezTo>
                          <a:cubicBezTo>
                            <a:pt x="993" y="133"/>
                            <a:pt x="988" y="149"/>
                            <a:pt x="988" y="149"/>
                          </a:cubicBezTo>
                          <a:cubicBezTo>
                            <a:pt x="989" y="199"/>
                            <a:pt x="990" y="249"/>
                            <a:pt x="992" y="299"/>
                          </a:cubicBezTo>
                          <a:cubicBezTo>
                            <a:pt x="993" y="318"/>
                            <a:pt x="1004" y="356"/>
                            <a:pt x="1004" y="356"/>
                          </a:cubicBezTo>
                          <a:cubicBezTo>
                            <a:pt x="1002" y="400"/>
                            <a:pt x="981" y="450"/>
                            <a:pt x="1029" y="465"/>
                          </a:cubicBezTo>
                          <a:cubicBezTo>
                            <a:pt x="1037" y="485"/>
                            <a:pt x="1052" y="459"/>
                            <a:pt x="1061" y="461"/>
                          </a:cubicBezTo>
                          <a:cubicBezTo>
                            <a:pt x="1070" y="463"/>
                            <a:pt x="1078" y="469"/>
                            <a:pt x="1085" y="478"/>
                          </a:cubicBezTo>
                          <a:cubicBezTo>
                            <a:pt x="1092" y="487"/>
                            <a:pt x="1102" y="505"/>
                            <a:pt x="1102" y="514"/>
                          </a:cubicBezTo>
                          <a:cubicBezTo>
                            <a:pt x="1105" y="518"/>
                            <a:pt x="1082" y="527"/>
                            <a:pt x="1085" y="530"/>
                          </a:cubicBezTo>
                          <a:cubicBezTo>
                            <a:pt x="1088" y="533"/>
                            <a:pt x="1094" y="534"/>
                            <a:pt x="1097" y="538"/>
                          </a:cubicBezTo>
                          <a:cubicBezTo>
                            <a:pt x="1103" y="545"/>
                            <a:pt x="1105" y="555"/>
                            <a:pt x="1110" y="563"/>
                          </a:cubicBezTo>
                          <a:cubicBezTo>
                            <a:pt x="1123" y="616"/>
                            <a:pt x="1125" y="621"/>
                            <a:pt x="1134" y="709"/>
                          </a:cubicBezTo>
                          <a:cubicBezTo>
                            <a:pt x="1135" y="718"/>
                            <a:pt x="1178" y="691"/>
                            <a:pt x="1170" y="688"/>
                          </a:cubicBezTo>
                          <a:cubicBezTo>
                            <a:pt x="1135" y="693"/>
                            <a:pt x="1089" y="702"/>
                            <a:pt x="1061" y="713"/>
                          </a:cubicBezTo>
                          <a:cubicBezTo>
                            <a:pt x="1033" y="724"/>
                            <a:pt x="1033" y="721"/>
                            <a:pt x="1000" y="725"/>
                          </a:cubicBezTo>
                          <a:cubicBezTo>
                            <a:pt x="981" y="753"/>
                            <a:pt x="1007" y="721"/>
                            <a:pt x="972" y="741"/>
                          </a:cubicBezTo>
                          <a:cubicBezTo>
                            <a:pt x="938" y="760"/>
                            <a:pt x="986" y="745"/>
                            <a:pt x="960" y="765"/>
                          </a:cubicBezTo>
                          <a:cubicBezTo>
                            <a:pt x="951" y="772"/>
                            <a:pt x="930" y="775"/>
                            <a:pt x="919" y="782"/>
                          </a:cubicBezTo>
                          <a:cubicBezTo>
                            <a:pt x="904" y="781"/>
                            <a:pt x="889" y="781"/>
                            <a:pt x="874" y="778"/>
                          </a:cubicBezTo>
                          <a:cubicBezTo>
                            <a:pt x="864" y="776"/>
                            <a:pt x="859" y="766"/>
                            <a:pt x="850" y="761"/>
                          </a:cubicBezTo>
                          <a:cubicBezTo>
                            <a:pt x="834" y="752"/>
                            <a:pt x="815" y="742"/>
                            <a:pt x="797" y="737"/>
                          </a:cubicBezTo>
                          <a:cubicBezTo>
                            <a:pt x="786" y="705"/>
                            <a:pt x="750" y="742"/>
                            <a:pt x="729" y="749"/>
                          </a:cubicBezTo>
                          <a:cubicBezTo>
                            <a:pt x="702" y="744"/>
                            <a:pt x="678" y="734"/>
                            <a:pt x="652" y="725"/>
                          </a:cubicBezTo>
                          <a:cubicBezTo>
                            <a:pt x="646" y="726"/>
                            <a:pt x="635" y="729"/>
                            <a:pt x="635" y="729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/>
                      <a:endParaRPr lang="pl-PL">
                        <a:latin typeface="Arial" charset="0"/>
                      </a:endParaRPr>
                    </a:p>
                  </p:txBody>
                </p:sp>
                <p:sp>
                  <p:nvSpPr>
                    <p:cNvPr id="109" name="Freeform 43"/>
                    <p:cNvSpPr>
                      <a:spLocks noChangeAspect="1"/>
                    </p:cNvSpPr>
                    <p:nvPr/>
                  </p:nvSpPr>
                  <p:spPr bwMode="invGray">
                    <a:xfrm>
                      <a:off x="1319840" y="1143000"/>
                      <a:ext cx="1083879" cy="733408"/>
                    </a:xfrm>
                    <a:custGeom>
                      <a:avLst/>
                      <a:gdLst>
                        <a:gd name="T0" fmla="*/ 2147483647 w 1015"/>
                        <a:gd name="T1" fmla="*/ 2147483647 h 722"/>
                        <a:gd name="T2" fmla="*/ 2147483647 w 1015"/>
                        <a:gd name="T3" fmla="*/ 2147483647 h 722"/>
                        <a:gd name="T4" fmla="*/ 2147483647 w 1015"/>
                        <a:gd name="T5" fmla="*/ 2147483647 h 722"/>
                        <a:gd name="T6" fmla="*/ 2147483647 w 1015"/>
                        <a:gd name="T7" fmla="*/ 2147483647 h 722"/>
                        <a:gd name="T8" fmla="*/ 2147483647 w 1015"/>
                        <a:gd name="T9" fmla="*/ 2147483647 h 722"/>
                        <a:gd name="T10" fmla="*/ 2147483647 w 1015"/>
                        <a:gd name="T11" fmla="*/ 2147483647 h 722"/>
                        <a:gd name="T12" fmla="*/ 2147483647 w 1015"/>
                        <a:gd name="T13" fmla="*/ 2147483647 h 722"/>
                        <a:gd name="T14" fmla="*/ 2147483647 w 1015"/>
                        <a:gd name="T15" fmla="*/ 2147483647 h 722"/>
                        <a:gd name="T16" fmla="*/ 2147483647 w 1015"/>
                        <a:gd name="T17" fmla="*/ 2147483647 h 722"/>
                        <a:gd name="T18" fmla="*/ 2147483647 w 1015"/>
                        <a:gd name="T19" fmla="*/ 2147483647 h 722"/>
                        <a:gd name="T20" fmla="*/ 2147483647 w 1015"/>
                        <a:gd name="T21" fmla="*/ 2147483647 h 722"/>
                        <a:gd name="T22" fmla="*/ 2147483647 w 1015"/>
                        <a:gd name="T23" fmla="*/ 2147483647 h 722"/>
                        <a:gd name="T24" fmla="*/ 2147483647 w 1015"/>
                        <a:gd name="T25" fmla="*/ 2147483647 h 722"/>
                        <a:gd name="T26" fmla="*/ 2147483647 w 1015"/>
                        <a:gd name="T27" fmla="*/ 2147483647 h 722"/>
                        <a:gd name="T28" fmla="*/ 2147483647 w 1015"/>
                        <a:gd name="T29" fmla="*/ 2147483647 h 722"/>
                        <a:gd name="T30" fmla="*/ 2147483647 w 1015"/>
                        <a:gd name="T31" fmla="*/ 2147483647 h 722"/>
                        <a:gd name="T32" fmla="*/ 2147483647 w 1015"/>
                        <a:gd name="T33" fmla="*/ 2147483647 h 722"/>
                        <a:gd name="T34" fmla="*/ 2147483647 w 1015"/>
                        <a:gd name="T35" fmla="*/ 2147483647 h 722"/>
                        <a:gd name="T36" fmla="*/ 2147483647 w 1015"/>
                        <a:gd name="T37" fmla="*/ 2147483647 h 722"/>
                        <a:gd name="T38" fmla="*/ 2147483647 w 1015"/>
                        <a:gd name="T39" fmla="*/ 2147483647 h 722"/>
                        <a:gd name="T40" fmla="*/ 2147483647 w 1015"/>
                        <a:gd name="T41" fmla="*/ 2147483647 h 722"/>
                        <a:gd name="T42" fmla="*/ 2147483647 w 1015"/>
                        <a:gd name="T43" fmla="*/ 2147483647 h 722"/>
                        <a:gd name="T44" fmla="*/ 2147483647 w 1015"/>
                        <a:gd name="T45" fmla="*/ 2147483647 h 722"/>
                        <a:gd name="T46" fmla="*/ 2147483647 w 1015"/>
                        <a:gd name="T47" fmla="*/ 2147483647 h 722"/>
                        <a:gd name="T48" fmla="*/ 2147483647 w 1015"/>
                        <a:gd name="T49" fmla="*/ 2147483647 h 722"/>
                        <a:gd name="T50" fmla="*/ 2147483647 w 1015"/>
                        <a:gd name="T51" fmla="*/ 2147483647 h 722"/>
                        <a:gd name="T52" fmla="*/ 2147483647 w 1015"/>
                        <a:gd name="T53" fmla="*/ 2147483647 h 722"/>
                        <a:gd name="T54" fmla="*/ 2147483647 w 1015"/>
                        <a:gd name="T55" fmla="*/ 2147483647 h 722"/>
                        <a:gd name="T56" fmla="*/ 2147483647 w 1015"/>
                        <a:gd name="T57" fmla="*/ 2147483647 h 722"/>
                        <a:gd name="T58" fmla="*/ 2147483647 w 1015"/>
                        <a:gd name="T59" fmla="*/ 2147483647 h 722"/>
                        <a:gd name="T60" fmla="*/ 2147483647 w 1015"/>
                        <a:gd name="T61" fmla="*/ 2147483647 h 722"/>
                        <a:gd name="T62" fmla="*/ 2147483647 w 1015"/>
                        <a:gd name="T63" fmla="*/ 2147483647 h 722"/>
                        <a:gd name="T64" fmla="*/ 2147483647 w 1015"/>
                        <a:gd name="T65" fmla="*/ 2147483647 h 722"/>
                        <a:gd name="T66" fmla="*/ 2147483647 w 1015"/>
                        <a:gd name="T67" fmla="*/ 2147483647 h 722"/>
                        <a:gd name="T68" fmla="*/ 2147483647 w 1015"/>
                        <a:gd name="T69" fmla="*/ 2147483647 h 722"/>
                        <a:gd name="T70" fmla="*/ 2147483647 w 1015"/>
                        <a:gd name="T71" fmla="*/ 2147483647 h 722"/>
                        <a:gd name="T72" fmla="*/ 2147483647 w 1015"/>
                        <a:gd name="T73" fmla="*/ 2147483647 h 722"/>
                        <a:gd name="T74" fmla="*/ 2147483647 w 1015"/>
                        <a:gd name="T75" fmla="*/ 2147483647 h 722"/>
                        <a:gd name="T76" fmla="*/ 2147483647 w 1015"/>
                        <a:gd name="T77" fmla="*/ 2147483647 h 722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1015"/>
                        <a:gd name="T118" fmla="*/ 0 h 722"/>
                        <a:gd name="T119" fmla="*/ 1015 w 1015"/>
                        <a:gd name="T120" fmla="*/ 722 h 722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1015" h="722">
                          <a:moveTo>
                            <a:pt x="11" y="169"/>
                          </a:moveTo>
                          <a:cubicBezTo>
                            <a:pt x="25" y="173"/>
                            <a:pt x="25" y="189"/>
                            <a:pt x="33" y="202"/>
                          </a:cubicBezTo>
                          <a:cubicBezTo>
                            <a:pt x="38" y="217"/>
                            <a:pt x="42" y="233"/>
                            <a:pt x="46" y="249"/>
                          </a:cubicBezTo>
                          <a:cubicBezTo>
                            <a:pt x="39" y="366"/>
                            <a:pt x="53" y="285"/>
                            <a:pt x="27" y="326"/>
                          </a:cubicBezTo>
                          <a:cubicBezTo>
                            <a:pt x="22" y="342"/>
                            <a:pt x="16" y="357"/>
                            <a:pt x="11" y="373"/>
                          </a:cubicBezTo>
                          <a:cubicBezTo>
                            <a:pt x="14" y="386"/>
                            <a:pt x="21" y="394"/>
                            <a:pt x="24" y="407"/>
                          </a:cubicBezTo>
                          <a:cubicBezTo>
                            <a:pt x="31" y="433"/>
                            <a:pt x="32" y="440"/>
                            <a:pt x="46" y="460"/>
                          </a:cubicBezTo>
                          <a:cubicBezTo>
                            <a:pt x="51" y="474"/>
                            <a:pt x="58" y="486"/>
                            <a:pt x="72" y="490"/>
                          </a:cubicBezTo>
                          <a:cubicBezTo>
                            <a:pt x="78" y="495"/>
                            <a:pt x="89" y="496"/>
                            <a:pt x="91" y="504"/>
                          </a:cubicBezTo>
                          <a:cubicBezTo>
                            <a:pt x="90" y="510"/>
                            <a:pt x="74" y="502"/>
                            <a:pt x="68" y="506"/>
                          </a:cubicBezTo>
                          <a:cubicBezTo>
                            <a:pt x="62" y="509"/>
                            <a:pt x="54" y="517"/>
                            <a:pt x="56" y="524"/>
                          </a:cubicBezTo>
                          <a:cubicBezTo>
                            <a:pt x="59" y="536"/>
                            <a:pt x="67" y="538"/>
                            <a:pt x="75" y="548"/>
                          </a:cubicBezTo>
                          <a:cubicBezTo>
                            <a:pt x="78" y="557"/>
                            <a:pt x="75" y="558"/>
                            <a:pt x="65" y="567"/>
                          </a:cubicBezTo>
                          <a:cubicBezTo>
                            <a:pt x="59" y="572"/>
                            <a:pt x="62" y="587"/>
                            <a:pt x="62" y="587"/>
                          </a:cubicBezTo>
                          <a:cubicBezTo>
                            <a:pt x="55" y="612"/>
                            <a:pt x="59" y="602"/>
                            <a:pt x="49" y="617"/>
                          </a:cubicBezTo>
                          <a:cubicBezTo>
                            <a:pt x="53" y="649"/>
                            <a:pt x="52" y="656"/>
                            <a:pt x="72" y="675"/>
                          </a:cubicBezTo>
                          <a:cubicBezTo>
                            <a:pt x="76" y="690"/>
                            <a:pt x="76" y="694"/>
                            <a:pt x="91" y="699"/>
                          </a:cubicBezTo>
                          <a:cubicBezTo>
                            <a:pt x="127" y="694"/>
                            <a:pt x="108" y="693"/>
                            <a:pt x="132" y="685"/>
                          </a:cubicBezTo>
                          <a:cubicBezTo>
                            <a:pt x="134" y="685"/>
                            <a:pt x="172" y="684"/>
                            <a:pt x="184" y="692"/>
                          </a:cubicBezTo>
                          <a:cubicBezTo>
                            <a:pt x="194" y="699"/>
                            <a:pt x="206" y="722"/>
                            <a:pt x="206" y="722"/>
                          </a:cubicBezTo>
                          <a:cubicBezTo>
                            <a:pt x="244" y="712"/>
                            <a:pt x="236" y="664"/>
                            <a:pt x="263" y="655"/>
                          </a:cubicBezTo>
                          <a:cubicBezTo>
                            <a:pt x="288" y="657"/>
                            <a:pt x="294" y="662"/>
                            <a:pt x="314" y="669"/>
                          </a:cubicBezTo>
                          <a:cubicBezTo>
                            <a:pt x="328" y="667"/>
                            <a:pt x="341" y="669"/>
                            <a:pt x="353" y="664"/>
                          </a:cubicBezTo>
                          <a:cubicBezTo>
                            <a:pt x="369" y="660"/>
                            <a:pt x="353" y="629"/>
                            <a:pt x="350" y="617"/>
                          </a:cubicBezTo>
                          <a:cubicBezTo>
                            <a:pt x="358" y="592"/>
                            <a:pt x="347" y="618"/>
                            <a:pt x="391" y="605"/>
                          </a:cubicBezTo>
                          <a:cubicBezTo>
                            <a:pt x="399" y="602"/>
                            <a:pt x="396" y="589"/>
                            <a:pt x="398" y="581"/>
                          </a:cubicBezTo>
                          <a:cubicBezTo>
                            <a:pt x="415" y="583"/>
                            <a:pt x="425" y="582"/>
                            <a:pt x="436" y="595"/>
                          </a:cubicBezTo>
                          <a:cubicBezTo>
                            <a:pt x="465" y="589"/>
                            <a:pt x="460" y="583"/>
                            <a:pt x="484" y="575"/>
                          </a:cubicBezTo>
                          <a:cubicBezTo>
                            <a:pt x="494" y="581"/>
                            <a:pt x="504" y="582"/>
                            <a:pt x="513" y="591"/>
                          </a:cubicBezTo>
                          <a:cubicBezTo>
                            <a:pt x="518" y="596"/>
                            <a:pt x="525" y="612"/>
                            <a:pt x="532" y="614"/>
                          </a:cubicBezTo>
                          <a:cubicBezTo>
                            <a:pt x="559" y="622"/>
                            <a:pt x="591" y="622"/>
                            <a:pt x="618" y="625"/>
                          </a:cubicBezTo>
                          <a:cubicBezTo>
                            <a:pt x="640" y="624"/>
                            <a:pt x="661" y="624"/>
                            <a:pt x="682" y="622"/>
                          </a:cubicBezTo>
                          <a:cubicBezTo>
                            <a:pt x="685" y="622"/>
                            <a:pt x="688" y="616"/>
                            <a:pt x="691" y="617"/>
                          </a:cubicBezTo>
                          <a:cubicBezTo>
                            <a:pt x="695" y="619"/>
                            <a:pt x="694" y="625"/>
                            <a:pt x="695" y="628"/>
                          </a:cubicBezTo>
                          <a:cubicBezTo>
                            <a:pt x="696" y="636"/>
                            <a:pt x="691" y="647"/>
                            <a:pt x="698" y="652"/>
                          </a:cubicBezTo>
                          <a:cubicBezTo>
                            <a:pt x="699" y="652"/>
                            <a:pt x="791" y="658"/>
                            <a:pt x="794" y="658"/>
                          </a:cubicBezTo>
                          <a:cubicBezTo>
                            <a:pt x="814" y="657"/>
                            <a:pt x="834" y="659"/>
                            <a:pt x="854" y="655"/>
                          </a:cubicBezTo>
                          <a:cubicBezTo>
                            <a:pt x="858" y="654"/>
                            <a:pt x="860" y="649"/>
                            <a:pt x="861" y="645"/>
                          </a:cubicBezTo>
                          <a:cubicBezTo>
                            <a:pt x="872" y="620"/>
                            <a:pt x="867" y="614"/>
                            <a:pt x="890" y="598"/>
                          </a:cubicBezTo>
                          <a:cubicBezTo>
                            <a:pt x="907" y="540"/>
                            <a:pt x="870" y="553"/>
                            <a:pt x="947" y="558"/>
                          </a:cubicBezTo>
                          <a:cubicBezTo>
                            <a:pt x="960" y="554"/>
                            <a:pt x="963" y="555"/>
                            <a:pt x="973" y="544"/>
                          </a:cubicBezTo>
                          <a:cubicBezTo>
                            <a:pt x="978" y="538"/>
                            <a:pt x="985" y="538"/>
                            <a:pt x="989" y="532"/>
                          </a:cubicBezTo>
                          <a:cubicBezTo>
                            <a:pt x="991" y="528"/>
                            <a:pt x="992" y="514"/>
                            <a:pt x="992" y="514"/>
                          </a:cubicBezTo>
                          <a:cubicBezTo>
                            <a:pt x="987" y="485"/>
                            <a:pt x="984" y="485"/>
                            <a:pt x="960" y="477"/>
                          </a:cubicBezTo>
                          <a:cubicBezTo>
                            <a:pt x="954" y="468"/>
                            <a:pt x="935" y="454"/>
                            <a:pt x="935" y="454"/>
                          </a:cubicBezTo>
                          <a:cubicBezTo>
                            <a:pt x="924" y="435"/>
                            <a:pt x="891" y="438"/>
                            <a:pt x="871" y="434"/>
                          </a:cubicBezTo>
                          <a:cubicBezTo>
                            <a:pt x="857" y="411"/>
                            <a:pt x="902" y="412"/>
                            <a:pt x="890" y="399"/>
                          </a:cubicBezTo>
                          <a:cubicBezTo>
                            <a:pt x="895" y="383"/>
                            <a:pt x="897" y="370"/>
                            <a:pt x="905" y="356"/>
                          </a:cubicBezTo>
                          <a:cubicBezTo>
                            <a:pt x="907" y="345"/>
                            <a:pt x="919" y="340"/>
                            <a:pt x="912" y="331"/>
                          </a:cubicBezTo>
                          <a:cubicBezTo>
                            <a:pt x="905" y="322"/>
                            <a:pt x="862" y="315"/>
                            <a:pt x="865" y="303"/>
                          </a:cubicBezTo>
                          <a:cubicBezTo>
                            <a:pt x="863" y="291"/>
                            <a:pt x="912" y="278"/>
                            <a:pt x="932" y="261"/>
                          </a:cubicBezTo>
                          <a:cubicBezTo>
                            <a:pt x="956" y="245"/>
                            <a:pt x="999" y="217"/>
                            <a:pt x="1007" y="207"/>
                          </a:cubicBezTo>
                          <a:cubicBezTo>
                            <a:pt x="1015" y="197"/>
                            <a:pt x="997" y="194"/>
                            <a:pt x="983" y="201"/>
                          </a:cubicBezTo>
                          <a:cubicBezTo>
                            <a:pt x="969" y="208"/>
                            <a:pt x="944" y="236"/>
                            <a:pt x="920" y="249"/>
                          </a:cubicBezTo>
                          <a:cubicBezTo>
                            <a:pt x="913" y="243"/>
                            <a:pt x="844" y="280"/>
                            <a:pt x="836" y="280"/>
                          </a:cubicBezTo>
                          <a:cubicBezTo>
                            <a:pt x="811" y="278"/>
                            <a:pt x="786" y="277"/>
                            <a:pt x="762" y="276"/>
                          </a:cubicBezTo>
                          <a:cubicBezTo>
                            <a:pt x="749" y="272"/>
                            <a:pt x="734" y="275"/>
                            <a:pt x="724" y="266"/>
                          </a:cubicBezTo>
                          <a:cubicBezTo>
                            <a:pt x="716" y="259"/>
                            <a:pt x="712" y="246"/>
                            <a:pt x="705" y="239"/>
                          </a:cubicBezTo>
                          <a:cubicBezTo>
                            <a:pt x="694" y="229"/>
                            <a:pt x="674" y="230"/>
                            <a:pt x="660" y="225"/>
                          </a:cubicBezTo>
                          <a:cubicBezTo>
                            <a:pt x="652" y="213"/>
                            <a:pt x="648" y="199"/>
                            <a:pt x="644" y="186"/>
                          </a:cubicBezTo>
                          <a:cubicBezTo>
                            <a:pt x="641" y="179"/>
                            <a:pt x="640" y="172"/>
                            <a:pt x="637" y="165"/>
                          </a:cubicBezTo>
                          <a:cubicBezTo>
                            <a:pt x="637" y="162"/>
                            <a:pt x="611" y="153"/>
                            <a:pt x="611" y="153"/>
                          </a:cubicBezTo>
                          <a:cubicBezTo>
                            <a:pt x="587" y="90"/>
                            <a:pt x="617" y="97"/>
                            <a:pt x="593" y="69"/>
                          </a:cubicBezTo>
                          <a:cubicBezTo>
                            <a:pt x="585" y="44"/>
                            <a:pt x="754" y="173"/>
                            <a:pt x="731" y="165"/>
                          </a:cubicBezTo>
                          <a:cubicBezTo>
                            <a:pt x="726" y="156"/>
                            <a:pt x="786" y="160"/>
                            <a:pt x="759" y="135"/>
                          </a:cubicBezTo>
                          <a:cubicBezTo>
                            <a:pt x="732" y="110"/>
                            <a:pt x="612" y="35"/>
                            <a:pt x="570" y="15"/>
                          </a:cubicBezTo>
                          <a:cubicBezTo>
                            <a:pt x="559" y="0"/>
                            <a:pt x="515" y="15"/>
                            <a:pt x="506" y="15"/>
                          </a:cubicBezTo>
                          <a:cubicBezTo>
                            <a:pt x="477" y="7"/>
                            <a:pt x="452" y="11"/>
                            <a:pt x="423" y="15"/>
                          </a:cubicBezTo>
                          <a:cubicBezTo>
                            <a:pt x="406" y="26"/>
                            <a:pt x="374" y="20"/>
                            <a:pt x="353" y="24"/>
                          </a:cubicBezTo>
                          <a:cubicBezTo>
                            <a:pt x="306" y="33"/>
                            <a:pt x="256" y="48"/>
                            <a:pt x="209" y="58"/>
                          </a:cubicBezTo>
                          <a:cubicBezTo>
                            <a:pt x="178" y="74"/>
                            <a:pt x="236" y="64"/>
                            <a:pt x="171" y="78"/>
                          </a:cubicBezTo>
                          <a:cubicBezTo>
                            <a:pt x="167" y="79"/>
                            <a:pt x="165" y="83"/>
                            <a:pt x="161" y="85"/>
                          </a:cubicBezTo>
                          <a:cubicBezTo>
                            <a:pt x="155" y="88"/>
                            <a:pt x="142" y="92"/>
                            <a:pt x="142" y="92"/>
                          </a:cubicBezTo>
                          <a:cubicBezTo>
                            <a:pt x="135" y="98"/>
                            <a:pt x="117" y="105"/>
                            <a:pt x="117" y="105"/>
                          </a:cubicBezTo>
                          <a:cubicBezTo>
                            <a:pt x="102" y="115"/>
                            <a:pt x="83" y="129"/>
                            <a:pt x="65" y="135"/>
                          </a:cubicBezTo>
                          <a:cubicBezTo>
                            <a:pt x="56" y="139"/>
                            <a:pt x="48" y="139"/>
                            <a:pt x="39" y="142"/>
                          </a:cubicBezTo>
                          <a:cubicBezTo>
                            <a:pt x="33" y="143"/>
                            <a:pt x="20" y="148"/>
                            <a:pt x="20" y="148"/>
                          </a:cubicBezTo>
                          <a:cubicBezTo>
                            <a:pt x="7" y="169"/>
                            <a:pt x="0" y="169"/>
                            <a:pt x="11" y="169"/>
                          </a:cubicBezTo>
                          <a:close/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eaLnBrk="1" hangingPunct="1">
                        <a:defRPr/>
                      </a:pPr>
                      <a:endParaRPr lang="pl-PL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81" name="pole tekstowe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0867" y="2685559"/>
                    <a:ext cx="242141" cy="306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200">
                        <a:solidFill>
                          <a:srgbClr val="000000"/>
                        </a:solidFill>
                        <a:latin typeface="Verdana" panose="020B060403050404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82" name="pole tekstowe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9874" y="2234623"/>
                    <a:ext cx="569794" cy="306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rPr>
                      <a:t>11</a:t>
                    </a:r>
                  </a:p>
                </p:txBody>
              </p:sp>
              <p:sp>
                <p:nvSpPr>
                  <p:cNvPr id="83" name="pole tekstowe 82"/>
                  <p:cNvSpPr txBox="1"/>
                  <p:nvPr/>
                </p:nvSpPr>
                <p:spPr bwMode="auto">
                  <a:xfrm>
                    <a:off x="1335005" y="2750379"/>
                    <a:ext cx="423732" cy="30638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defRPr/>
                    </a:pPr>
                    <a:endParaRPr lang="pl-PL" sz="12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84" name="pole tekstowe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3374" y="2556646"/>
                    <a:ext cx="181607" cy="306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200" dirty="0">
                        <a:latin typeface="Verdana" panose="020B060403050404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85" name="pole tekstowe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0096" y="1524789"/>
                    <a:ext cx="181458" cy="306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86" name="pole tekstowe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7435" y="2298461"/>
                    <a:ext cx="182660" cy="306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200" dirty="0">
                        <a:latin typeface="Verdana" panose="020B060403050404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87" name="pole tekstowe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5988" y="3177497"/>
                    <a:ext cx="659405" cy="306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rPr>
                      <a:t>7</a:t>
                    </a:r>
                  </a:p>
                </p:txBody>
              </p:sp>
              <p:sp>
                <p:nvSpPr>
                  <p:cNvPr id="88" name="pole tekstowe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1745" y="2942717"/>
                    <a:ext cx="181607" cy="306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89" name="pole tekstowe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30137" y="3201077"/>
                    <a:ext cx="181458" cy="306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</a:rPr>
                      <a:t>5</a:t>
                    </a:r>
                  </a:p>
                </p:txBody>
              </p:sp>
            </p:grpSp>
            <p:sp>
              <p:nvSpPr>
                <p:cNvPr id="75" name="pole tekstowe 34"/>
                <p:cNvSpPr txBox="1">
                  <a:spLocks noChangeArrowheads="1"/>
                </p:cNvSpPr>
                <p:nvPr/>
              </p:nvSpPr>
              <p:spPr bwMode="auto">
                <a:xfrm>
                  <a:off x="2362726" y="3351765"/>
                  <a:ext cx="180976" cy="286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>
                      <a:srgbClr val="000000"/>
                    </a:buClr>
                    <a:buFont typeface="Times New Roman" panose="02020603050405020304" pitchFamily="18" charset="0"/>
                    <a:buNone/>
                  </a:pPr>
                  <a:r>
                    <a:rPr lang="pl-PL" altLang="pl-PL" sz="1200" dirty="0">
                      <a:solidFill>
                        <a:schemeClr val="bg1"/>
                      </a:solidFill>
                      <a:latin typeface="Verdana" panose="020B0604030504040204" pitchFamily="34" charset="0"/>
                    </a:rPr>
                    <a:t>8</a:t>
                  </a:r>
                </a:p>
              </p:txBody>
            </p:sp>
            <p:sp>
              <p:nvSpPr>
                <p:cNvPr id="76" name="pole tekstowe 36"/>
                <p:cNvSpPr txBox="1">
                  <a:spLocks noChangeArrowheads="1"/>
                </p:cNvSpPr>
                <p:nvPr/>
              </p:nvSpPr>
              <p:spPr bwMode="auto">
                <a:xfrm>
                  <a:off x="1208013" y="2905268"/>
                  <a:ext cx="576063" cy="286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>
                      <a:srgbClr val="000000"/>
                    </a:buClr>
                    <a:buFont typeface="Times New Roman" panose="02020603050405020304" pitchFamily="18" charset="0"/>
                    <a:buNone/>
                  </a:pPr>
                  <a:r>
                    <a:rPr lang="pl-PL" altLang="pl-PL" sz="1200" dirty="0">
                      <a:solidFill>
                        <a:schemeClr val="bg1"/>
                      </a:solidFill>
                      <a:latin typeface="Verdana" panose="020B0604030504040204" pitchFamily="34" charset="0"/>
                    </a:rPr>
                    <a:t>15</a:t>
                  </a:r>
                </a:p>
              </p:txBody>
            </p:sp>
            <p:sp>
              <p:nvSpPr>
                <p:cNvPr id="77" name="pole tekstowe 30"/>
                <p:cNvSpPr txBox="1">
                  <a:spLocks noChangeArrowheads="1"/>
                </p:cNvSpPr>
                <p:nvPr/>
              </p:nvSpPr>
              <p:spPr bwMode="auto">
                <a:xfrm>
                  <a:off x="2987824" y="2132856"/>
                  <a:ext cx="216024" cy="286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>
                      <a:srgbClr val="000000"/>
                    </a:buClr>
                    <a:buFont typeface="Times New Roman" panose="02020603050405020304" pitchFamily="18" charset="0"/>
                    <a:buNone/>
                  </a:pPr>
                  <a:r>
                    <a:rPr lang="pl-PL" altLang="pl-PL" sz="1200" dirty="0">
                      <a:solidFill>
                        <a:srgbClr val="000000"/>
                      </a:solidFill>
                      <a:latin typeface="Verdana" panose="020B0604030504040204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67" name="pole tekstowe 30"/>
            <p:cNvSpPr txBox="1">
              <a:spLocks noChangeArrowheads="1"/>
            </p:cNvSpPr>
            <p:nvPr/>
          </p:nvSpPr>
          <p:spPr bwMode="auto">
            <a:xfrm>
              <a:off x="1360037" y="1973803"/>
              <a:ext cx="1449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pl-PL" altLang="pl-PL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68" name="pole tekstowe 30"/>
            <p:cNvSpPr txBox="1">
              <a:spLocks noChangeArrowheads="1"/>
            </p:cNvSpPr>
            <p:nvPr/>
          </p:nvSpPr>
          <p:spPr bwMode="auto">
            <a:xfrm>
              <a:off x="2429546" y="2936669"/>
              <a:ext cx="1449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pl-PL" altLang="pl-PL" sz="12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" name="AutoShape 10" descr="data:image/jpeg;base64,/9j/4AAQSkZJRgABAQAAAQABAAD/2wCEAAkGBxQSEhUUEhQUFhQVFxcUFxYXFxUUFhgdFhYcFhgYGBgYHCggGBsmHBgaITEkJSotLjAuGB8zODQsNygtLisBCgoKDg0OGRAQGS0lHyQ3Ny8yNjE3NzQsNS4rNzQ0NDctNjYxLC8sLC4vNDQsLyw0LDQsLCwsKywsLDQsLCw0N//AABEIAJEBXQMBIgACEQEDEQH/xAAcAAACAwEBAQEAAAAAAAAAAAAABwUGCAEEAgP/xABXEAABAwIDBAMFEwgIAwkAAAABAAIDBBEFEiEGBxMxQVFxFCI0YZEIFRYjMjVCUlNyc4GSk6GxsrPSM1RidIK0wdEXJENEhKLCwxg28EVjZGWDo6TT4//EABkBAQEBAQEBAAAAAAAAAAAAAAAEBgUDAv/EAC8RAQACAQICCAUEAwAAAAAAAAABAgMEBRFxEiExMzRBUtETFBVhkUJRseEiMsH/2gAMAwEAAhEDEQA/AHihCEAhCEAhCEAhCEAhCEAhCEAhCEAhCEEDtjVvipi+Nxa7M0XAB0J15hUT0T1fu7vks/Crrt74I737PrS0We3TNemaIraY6vdp9m0+LJgmb1iZ4/tyS/onq/d3fJZ+Fc9E9X7u75LPwqJQFzfmM3rn8ut8np/RH4hL+iir92d8ln4Vz0T1fu7vks/Cvdhmxk0oDpCIgeggl3k6PjK98uwRt3s4v42WHlBVlcGttHGOP5/tz7ajbq26MxX8f0gvRPV+7u+Sz8KPRPV+7u+Sz8K/HFcFmpz6Y3vToHDVp+Po+NR6lvl1FJ4WtMTzW4tPpclelStZjlBkbDYhJPHIZXl5a+wJAGmUG2gVnVP3b/kpfhP9IVwWn0VptgrMz1sjr6RTUXrWOEBCEKpGEIQgEIQgEIQgEIQgEIQgEIQgEIQgEIQgEIQgEIQgEIQgEIQgEIQgEIQgEIQgEIQgre3vgjvfs+tLRMvb3wR3v2fWloszu/fxy92s2Lw88/YK3bA4QHl07xcMOVgPtrXLviuLdp6lUU1NkIMlJF+k3P8AKJP8V87XijJm4z5db03rPOPBwj9XUmSllthisj6lzA5wZGcoAJGo5k25m/1JnpUVtJxq98d7Z5iCeoZtT5F1N0m3QrWvnLjbPWnxLXv+mOKxbFVvdEUkE3fhtvVa3a64sT2hVfaHCjTTFnNp75h62n+IOiZ2HYbHA3LG0NHX0nxk8yqpvIaPST7Lvx8Xerx1mmmNLE3njavm9tBq4nWzGOOFbeT1bt/yUvwn+kK4Kn7t/wAjL8IPshXBXaDw9HP3LxV+YQhCsRBCEIBCEIBCEIBCEIBCEIBCEIBCEIBCEIOXXUjfNCYvUQVFKIJ5og6J5IjkfGDZ+hIaRdKb0VV355V/Py/iQbLXLrGvoqrvzyr+fl/EvVhW29fBMyVtXO4scDlklkkY7ra5rnWII0+NBsFCgdi9qIsRpmzxGxPeyM5mN45tP1g9IIU8g5ddWdt+eN1MOJlkNRPG3gxnKyWRjbnNc2aQLpe+iqu/PKv5+X8SDZaFjT0VV355V/Py/iR6Kq788q/n5fxINlXXUjt0GLTy4dir5Z5pHMjORz5Huc30mQ96Sbt1A5dSUvoqrvzyr+fl/Eg2WhY09FVd+eVfz8v4keiqu/PKv5+X8SDZa4Ssa+iqu/PKv5+X8S9OF7T1pmiBrKogyMBBnlsQXC4PfINPbe+CO9+z60tEy9vPBHe/Z9apGzuEiplMZcW2aXXAvyIFvpWd3PHOTUxWvbMe7UbPlri0lr27In2RabezngsHwTPshV70At92d8kfzVqw6l4UTI73DGht+uwtdU7bpMuC8zeO2Ee7a7DqKVjHPZL1FKbEqkxVskjebJnOHjs7l/D402SqlXbFNlkfIZXDO4utlGlzfrVO4YcmStfh9sTxTbZqcWG1vi9kxweiPbKmLMxc4OtqzKc1+rlb47qj49i5qpc50AFmt52Hj8ZVp9ADfdnfJH81E7R7MCliEgkLruDbEAcwT/BQayNZfH/nEREdvB0dDbQ480fDmZtPVHFN7t/yUvwg+yFcFT92/wCRl+E/0hW8ldPQeHo5G4+KvzdXy54HMqjbwt5lPhg4YtNUkaRNNgy4uHSu9iOm3M9mqz5tVtzW4gT3RMchN+Ey7Ih0+oHqu11yrETSuK7xMMpyRJWQ3BsRGTMQeoiIOt8ai274cJP95cPHwZ/4MWWrriDY+D7YUNUQKeqhe46hmcNef2HWd9Cm8yw8SrPSbfV8dM+mFTLw35bEucZGZXBw4cl8zb2sRe1idEGu1y6xr6Kq788q/n5fxJ9+Z+xCWehmdNLJK4VLmh0j3PIHCjNgXE6XJ8qBoIXCVR94O8mnwwZPytQRdsLTbLcaOkPsB9J7NUF3c8DUnQKs4rvDwynJElZDcGxDCZnAjQgiIOIPas1bVbdVuIE8eZ2Q8oWXZEP2R6rtdcqtXQai/pkwn84f28Gb8KmMK3h4ZUECOshuTYB5MJJ5WAlDST2LIi7mQbga8Hkea+lkLZTbmtw8jgTOyD+xfd8R/ZPqe1titCbvd5NPiYyfkqkC7onG+a3N0Z9kPFzHVbVBeUIQgVG+TYOrxOaB9KI8scbmuzvy6l1xbTXRKnaTddXUNO+onEPDZlDssmZ3fuDBYW6yFq1UPfj6zVPbD9+xBlhCEILVu92xkwypErbujdZs0Y9m2/MfpNuSD2jkStW4TiUdTEyaF4fHI3M1w6QfqI5EdBBWKQUyNz+8E0E3Ance5JTqT/YvPsx+ieTh2HoNwuG9jdxXYhXmenbGY+Gxl3SBpu299PjSp2v2KqsM4XdQYONnyZXh/wCTy5r25erC19GQQCLEEXBGoPxpH+aZ/uH+J/2UCOV02d3YV9bTsqIGxGN+bKXSBp7xxYdO1pVLWqNyHrNTds37xIggt22wtXRUWIQTtYH1DC2PK8OBJie3U9Grgl1/QrintIfnWrTqEGJK+kdDK+J9s8b3Rusbi7HFpsenULzqX2v8Pq/1mf71yiEEls7gslbUR00OXiSEhuY5W960uNzY9DSmFQblMSZIx5NNZr2uPpjr2DgT7BQG5r15pPfSfcSLVqCuben+qO9+z7SouBYsaWQyBocS0tsTl5kHnY9SvW3vgjvfs+tLRZzc8lqaiLV7eHu1Oz4q5dLal+yZ9ly9H7/cG/OH8KuGF1JlijkItna11r3tcXtdJ1NvZvwWD4Jn2Qqds1WXNe0Xnj1JN30WHT0rOOOHGUm5Umu23dHI9nBByOLb5yL2Nr+pV3Scxvwib4R/2ivfc8+TDSs0ngn2nTYs+S0ZI48IWb0fu9wb8s/hUZj+05qowwxhgDg64cXcgRysOtQCFw76/Pes1tbqn7Q0WPbNNjtF6164+8r/ALt/yUvwg+yFH72tvBhsAZEQaqYERjnkA0MpHi5AHmfECvbu8eGwTOJsA+5PUAwElZu252hdX1s1QScrnWjB9jG3Rgt0aanxkrR6Dw9GV3LxV+aEnmc9xc5xc5xLnOcSXOJNySTqST0r4AXFdN1GygxGuayQEwxDjS+NrSMrL/pOIHXbMrEKT3fbpqjEGiaV3Apjq1xF5JB1saeTf0j8QKatHuUwtjbOZLIfbOlcD5GZR9CYsbA0AAAAAAACwAHIAdS+kCQ2u3FtDHPw+R2ca8GUgh3iZIALH3179YSRrKV8T3RyNLHsJa5rhYgjmCFtwhJ/f5sa2SDu+JvpsQDZrX7+MmwdYeyYSNfak39SEGfVovzOHrfP+tO+5iWdFonzObrYdUEmwFS436vSYkFh3q7cjC6fvLOqZbtiadQ23ORw6QOrpJHjWW6upfI9z5HOe97i5znG7nE6kknmVPbwdpTiFdNPc5L5IgeiNmjOfK+rj43FVtB0BNzYTcvJUsbNXOdBG4AtiaAJiOtxcLR9lidehfhuI2ObVzuq5mgw05AYCAQ+U98PiYLG3W5q0YAgXv8AQxhWW3Bkva2bjSZu3nb6EvNuty0lMx01C500bQXOicBxgBzLS0ASadFgdNLrQy5ZBh9zbL9aOrfE9r43OY9jg5rmmxBHIg9aaG/jY5tLO2rhaBFUEh7QNGy+qJHUHi5t1h3WlQg1Tuq26GJ0/f2FTDZsreQdf1MjR1G2o6CD1hXpZA3f7SHD66GcE5L5JR1xvID/ACaOHjaFr2N1wCNQdQetB9Kh78fWap7Yfv2K+Kh78fWap7Yfv2IMsIQmNut2MZilLiEZs2aPud0Eh9i4ia7T+g6wB7AehAuV1ejEaGSCV8UzCySMlr2u5gj6+3pXmQPHcfvCtkw+qceqmkcf/Zcfs/J9qEeaZ/uH+J/2UkY5C0ggkEagg2ItrcHoKtu2m2j8SpqNswPHpuMx7+iQPEWR/id3jgewHpsAp61RuP8AWWl7Zv3iRZXWqNx/rLS9s37xIgvaEIQYz2v8Pq/1mf71yiFL7X+H1f6zP965RCC67mvXmk99J9xItXLKO5r15pPfSfcSLVyCt7e+CO9+z60tEy9vfBHe/Z9aWizO79/HL3azYvDzz9gm3s34LB8Ez7ISkTb2b8Fg+CZ9kL02bvLcnnv/AHdOaUScxvwib4R/2inGk5jfhE3wj/tFU7x/pXmk2Hvbcv8ArxoQhZ5qkpV4h3PgmIPBsSOGCOuUNi/1LPBTx2uJ84au3u8N+zMz+NkjVrtB4ejDbl4q/MLQXmbqAClqZ7d9JK2O/wCjGwO+uQ+RZ9WmPM+286tPd5b+Rv8ABWITLQhCAXlxWhbPDLC/1MrHxnS+j2lp+tepCBH/APD5/wCYf/G//ZTNXs95w4FXsE5lMl7ODOEWmcMp7AZncud7prpf79fWef38P3rUGXXIC4uhBrHdJhYp8KpQBrJHx3HrM3fi/wCyWjsAVxUXsrbuKly+p7nhtblbhtspRAIQhBT97WFiowqqaebIzM3rBi7/AE7QCPjWTFs/am3cVVm5dzzX7OG66xiUAFrjdfifdGFUkhNzwuGT1mImI/ZWRlqHcVfznhv7ea3zrv43QMJUPfj6zVPbD9+xXxUPfj6zVPbD9+xBlhPHzM3/AGh/hv8AfSOTy8zL/f8A/Df76Cxb4933d0fdFM3+tRN1aP7Zg1y+/HsfJ1Wza5tj2LcBCRO/Dd7kz4hSs70m9Sxo5E/2wA6CfVePXrQJNC6QuIBao3H+stL2zfvEiyutUbj/AFlpe2b94kQXtCEIMZ7X+H1f6zP965RCl9r/AA+r/WZ/vXKIQXXc1680nvpPuJFq5ZR3NevNJ76T7iRauQVvb3wR3v2fWlomXt74I737PrS0WZ3fv45e7WbF4eefsE29m/BYPgmfZCUibezfgsHwTPsheuzd5bk89/7qnNKJOY34RN8I/wC0U4ik9jfhE3wj/tFU7x3deaTYe9tyeJCELOtUkcRoTNgeINHNtpfmssh+hqz25at2AhD6edjhdrnZXDrBYAR5FmjavA3UNXNTPveJ5APtmnVjvjaQVrtB4ejDbl4q/NELQfmbq4GkqYb6smbJbxSMDR9MZWfFet0G1TaCvBkNoJm8GUk2DbkFjz4g7n4nOViFqlC403XUAvwrqtsMb5XkBkbHPcToAGjMT5Av3Sk3+bXNhp+4Y3em1AvJY+oiBvY66F5FuwO6wg8X/EBF+ZSfPN/AvVV7WDH8KxJjKd8XAiZILuDy8tJlAbYDX0r/ADLPYWmdxmAGnwwPeO+qnGax9pbLGOwgF37aDMzkBWTeFs0cPrpoLHJfiQnrjeSW89TbVp8bSq0g1juixUVGFUpHONnAcOow94L9rQ0/tBXJZw3FbZNpKh1LM60NSQWknRko70X6g4Wb2hq0cCg6hCCgp29vFBT4VVOJ1ezgt6yZTk0/ZLj8Syamrv22zbV1DaWFwdDTkl7hq18vqTbrDRcX6y7xJVIOha53YYaafCqSMgg8ISEHmDKTKR/nWat3mzZxCuhgscl+JKeqNhBf5dG9rgteRiwAAsBoAgWe9neLUYVLAyGOF4lY5x4geSCHW0yuGiVu1m9qqxClkpZYqdjJMpLmCTN3jw8Wu8jm1WHzSnhNJ8E/7YSbQCt2wW3s+E8bgRxP43DzcTObcPPa2Vw9ufIFUUIH5u+3uVVfiEFLLDTtZLxMzmCTMMkL5Ba7yObR0crpySxhwIcAQRYg6gg8wQeYWWNyXr1Sf+v+7SrVSDMG9zd8cOmM0IJpJXd508Jx1MZ8XtT1acxcrtbUxvCoqqF8EzA+OQZXNP0EHoINiD0EBZQ2+2RkwyqdC+7mOu6KXokb/Bw5EdfiIJCtLVG4/wBZaXtm/eJFldao3H+s1N2zfvEiC1bR17qekqJ2AF0MEsrQ6+UmONzwDbouEh/6e6783pfJL/8AYnZt362136pU/cvWOUHqxSsM00kzgA6V75CBewL3FxAv0aryoQgmNksddQVcVUxrXuiLiGuJAOZjmake+TSo9/FQ+RjO5YRmc1t879LkBJVevCPy8XwjPtBBrTb3wR3v2fWltEwuIaBckgAdZJsPpTJ298Ed79n1pdUMoZLG88mva49jXAn6lnN0iJ1ERP7R/MtTs0zGltNe3jP8Jqi2OqXkZ2iNvSSQTbxAdKZNJTiNjWN5NaGjsAsFXfRvTdUvyR/Nd9HFN1SfJH81fpp0mn49G8df3czV/O6nh06T1fZZiqHtJsnK+V0sNnB5zFpNiCedr6EdKlfRxTdUnyR/NcO21N1SfJH8196jJpc9eje8fl56bHrNPfp46T+FBrqGSF2WVuV1r2uDoezsXnUxtVibKmYPjzWDA3vhY6En+Kh1m89a1yTFJ4w12mve+KtskcJ81/3b/kpfhP8ASFB75NgDiEQnpx/WYW2tp6aznkv7YG5b2kdItObt/wAlL8J/pCt5F1qdB4erG7l4q/NiCWMtJBBBBIIIsQRoQR0FfIK0/vD3VwYiTLGRBUnm8C7JLcuI0dPRmGvXewAQe1Gw9bQE8eB2QcpWd/Ef2wO97HWKsQrRsBvdnoGNgnbx6dujNbSxj2rXHRzR0A8uQIAATQo99eFvALnzRnqfE4kfIzBZksiyB/7Ub9IGsLaGN0khGkkjckbfHlvmcfFokTiVfJUSvmme58shzOceZJ+odAA0AAAX4RROc4NaCXE2AAuT4gBzTQ2F3OVNU5slYHU8Ghyn8u/psG/2Y8btfEghN1mwr8TqQXtIpYiDM/lm6RE0+2PT1DXqvqiGMNaGgAACwA0AA0AA6l5MHwmGlhZDBGI42CzWt+kknVxPMk6le5BR96ewwxSmsyzaiK7oXHkb843H2ptz6CAetZbraN8L3RyMcx7CWua4WII5ghbcKpO8HdzT4o3MfSqgCzZmi9+psjfZt+kdB5hBlNrrJs7Cb55aVghrWunjaAGyNI4zQOg5jaQdpB8ZVO2r2BrcPJ40LjGP7aO74iOskC7f2rKr2Qad/ppwvLfiS39rwX5vw/Sl3t1volqmOhomugjcCHSOI4zgegZdI/iJPjCUq7ZAEr96GjfNI2ONrnveQ1rWi5JPQFYdlNgq3ECODC4Rn+2kuyIDruRd3Y0FaE3e7uKfC25h6bUuFnTOFrDpbG32DfKT0nkAHzur2GbhdN39nVMtnSuHJtuUbT7Vtzr0knxWvC4AuoPksHUEcMdQ8gVK3n7cuwmOF7YWy8VzmkF5ZbKAb6A35qHx/eqYMOo62OBsndWZrmF5bkcy4cAcutnAjkgZvDHUPIEcMdQ8gVDxreA+DFafD+C1wn4RMucgt4hIPe5dbW61D7Sb1ainxCWigoTUPjIDcjnl7vSxIbMawnQH6EDUEY6h5F9JcUe8idlHVVVdQS03A4YjY4SNMzpCQADIwWAIFyL2BPYa6d7lfCyGpqqCNtFO4iN7H+mEA62u462BIzNbe2h6UDpXyWDqS9273jmjkp6ekiFRU1LWvYCS1gbIcsfLUlxvpcWtclfhsnvHnkr/ADuxGmbT1BHemN2ZpOTiBp1cNW6ghxHQgZHDHUPIF9NaByXmxKpMUMkgFyxj3268rS630Jc4LvZEuHVNbNC2PgPEbIw8u4j3Nu1ty0W1OuhsAT0IGeRdc4Y6h5AqBQbwpBhT8SqqcRNvaGJri50lzlaSS0ZQXHnbkL66Ksf0t4hFFFV1GHxiimdlY9rznOp5XJ1s02u1oNkDm4Y6h5AjhjqHkCXe8Deb53x0ksMTZ46tjpGkvMdmgRuafUnmJPoXhw/exM2tipK+hdSmYta05y4jiHKxxaWi7S7S4Olj1IGlwx1DyBcMY6h5AlhtfvSnpMQfQwUXdD2hhble/O7NGJCAxrCdLnl1KwbB7VVda6UVVBLRhgaWl4kGcuJuBnY3lYcutBIbcxl1KQ0EnMzQAk8/Elz3FL7lJ8h38l6q3fLkr3U3czTA2p7nM5kI0D8jnWy201Nr9CboC52q2+ue/Tm3B09FudtLToRWJ8yY7hl9yk+Q7+SO4ZfcpPkO/krBvA3ky4dWxUkVKJ3Sxse3vy1xdJI+MMADTfVo8q5sdvQdVVpoauldSz65QXF1y0Zi1zS0Fpy6g6g+S830avrWfXsnohAdwy+5SfId/JHcMvuUnyHfyUliO8ysmrZqTCqRk5p8/EfI7LfhuDXlozNAGY2GpJ52UlsnvNFbQVdRwgyejifI+LMcrssbntIda4BLCLWuLdKfRq+s+vZPRCt9wy+5yfId/JHcMvuUnyHfyV43Z7ZOxWnkndEIskpiyhxfezGuvcge2+hfe8jbDzrp2StjEr5JWxNjzFt7gkm4B6urpT6NT1H17J6Ic3exObFIHNc0l97OBb7Edatypm7TbTz1hlkdEInxS8MsDi/TKCHXIBFzmFv0VBbPb1jUYoaB8DYxxJomyh5dcxZrXbl0vl6+ldXBi+FjikeTjajNObJOSfM0FwtB5qg7M7wH1c+IQmFrO4uJZweTxMj3N1Fu9vk8fNVSk30VckT52YZnhisJJGyPLWX9sRHovV4mLiuwOHVBJlo4STzc1vCce10djdRse6TCGkEUg065qgj4wZLFTWxm0seI0ramIEBxLXMNiWOabOaSOfQQekEKE3l7fedjYmRxcaonJDGXs0AEC7ram5IAA566iyCyYRs7S0vg9PDF42MaHHtda5UpZKnD95dZDXQ0eKUbIHVBaGOjfmtxHFjCQHOBGYWOoI6l9Y/vSqYcRloaeh7ofGbNyyODnDhiQnKGHkD9CBqIVE3cbxW4m+WF8JgqIhmMZdmBbfKSLgEFrrAgjTMPivSDqEsdqt41dSTztbhcskEJP9Y9NbGWgXLs3DLQB136FL7sduH4syZ7oBCInNYLOLw4kEnUtHLT5SC7FoKrmK7BYdUkmWjhLnc3Nbw3Hxl0djdWMpRT70q2onqGYZRMmipsxe977EtaSC4DM3mQbAZiQOXQAsX9D+E3v3KezjVFvt3UxhWwWHUxBio4QRyc5vEcOx0lzdebdxto3Fad0oZw5GOySMvmANrgtNhcEfUVbUHA0Lqom8rb84aYYoYeNUTk5GE2aBcNBNtXEuIAAtyOo0vFbP7yKoYgygxOkZTyy2yOjeHNu4XYD3zgQ6xFw7Q6W52BoIQEIE15pM2go/hZPshLvbk9zRS4c4601dLJEP8AuZow5lvoP7ac++DYuoxSKnZTuiaY3vc7iOc0WLQBbK03UDvT3XVGI1YqaV0DQ6JrJBI57SXMJAIytN+9yj9lBG7Y/wDNFB2U32nqIxwVXonm7gLBU5jkMlsngoz3v+jdX7H9hqmfGqavY6HgwiEOBc4SHhlxdYBljz01XKXYWpbtA7Ei6Hucl3e5ncXWn4XqctvVePl5EFU3njEhhB88zEXmrhycLLbLwpL3sBrmsrXSzYczBcPdiYYYeHCG5mSSDOYz0Rgm9s2qtO3+zXnjRS04cGvdlcxx1Aew3bfxHkfEUr37vMXqqemoKl9Kylp3XEjXF0hGo5eys1xAFm+MoPNjMsT9pMOdDYwOjpHRaEDIWEssHajQjQ6r1bY6bV0dv/D3/wAw+pWHbzd3NJNSVWHOjbNSNjjDJCWtLYTeMggc+gg2uOkWX57L7C1suKeeWJmFr2gFkURLhcM4bed8rQNeZJKBi7QeCz/Ay/YKx/TVD+E1rg91KyZr3tF2tL3NtYuA0cWMeB2Ot0rYuLQGSCVjbZnxvYL8ruaQL+LVLHZTdhLHhlZRVboi6ocHxujc5wY5rRkcbtadHAXHSLjpQflvoqY5MDp301uC+WAssLAM4T8ot0W0FvEovbto9C1BoP7t92+6mcF3cVZwqfDaySG2YS00kbnPyOvmLXBzG97e/K5793iUJUbv8ZqKaDD5nUrKWB+Zsgc5z7d8BceyADjYWb0XKCt7zvWvA7/m0n1QqQraieox2iGMs7mc3hcJkYa9jvTCY8zg82DpLgkX5WsOauW8zdrNWQ0MFG6JrKSN8XprnNJBEbW2ytNz6Wb9q9G32wlTWYlSVsDoQ2AQhzZHOaTwpnS97lYeYdbWyCjbaip9FB7iyCp9L4ee2W/cove/6N0ycGr8TpaasnxUwkRRcSERZebGvLgbAak5APjVf2v3fYlNizsQopaeI95wy9zs4ywiN12mJzfbda/St2Wx2ppKmmqqqmlMwiDLHIGhsge+5ZACbhrRbxlAp7QuwV5dNH3Ua0S8MuHFLOHkJy8/VOJ+JaY2NxXuuhpp73MkLHOtr31rPHxOBCoUO52nGG8J0URr+E4cbPLl4lyWnqy8h6lWjddgFRQUQpqkxFzHvLDG5zhlec1jmaLHMXfQgWG+t8jcdonQNDphFTGNp0DniqkLGkkjQusOYU7sfsViMuL+eeJMjhcLu4bHNcXO4XBYAGOcA0N6S69wOvSV252FqazF6OtidCIqcQZw9zg88Kd0rsoDSD3rha5GqZiBG7g9a/ESeen0yuuoTd/6jaC3LuSo+qWytsmw2JUFfUVOFmneyoD7tlJaWZ3ZyLaA2dyN+VwQvdsVu1lpMPro5Hxuqq2GSLQuLGXje1gLrXN3PJcQPLZB+HmcPW+f9ad91Go3fFibH4vhtPI9rIoXMmlc42aA+QXueg5Y/wDOvz2c2Ax+gjdFSVdJGxzs7hfPdxAbe76cnk0eRe3D911TUYj3TizoJ43Rhr2sfIC5zYmsBs1jABcF2lufJB4d0WJRx41iEEb2PiqHSSxuYbtOSQuZYjQ95I75KpjKYtqcSrYweJQVsc4tzLTUyNeOy+UnxNKZg3YyUuLwVdAII6WMtzxukkz6gsly3a6/em4uefUv32Z3ezRSYr3Q6IxV+drMjnOc0PdIQXAtFiM45E6hBV91dS2WqxuRhuyRkr2nrDnyOB8hX4bqPWPGPgpv3Vysu7Ld1VYcKzjugd3RDw2cNz3WOvqrsFh33RdQGGbr8Zgp5aaKppGQVFuKA55LhaxFzDcC3QCEFg8zgT53z/rLvuo1J72tg5MSbFLTOAngzANcS0Pa4g6OHqXAi47TyVi2A2VbhlI2nDg91zI94Fg5zudh0AAADsVa3s7AzYg6nnpXsbNBcZX6BwzBwINjYgjkRY3QVjZ/eLW0tZFR4xTtzEsYJS1okbmdZr7tuyRt9LttyPMhQ2MT1bNp6h1BEyWpBORjyA0g0zQ4klzRoLnmrS/YjE8RrqeoxQ00cdPl7yEkl2V+ewGtsxGpJ5cgpWi2GqW4+/Ei6Hud2azczuJrBw/U5beq8fJB+G6bYeqpamorq7K2acObw2ua63EkEsjnFt2jvmiwBPSmioDbvDZ6mhmhpJOFO/h5H53R5csrXO75gLhdoI067L9NjaCanooYqp/EmY0h78zpMxzEg5nC50I5oF1v32ieeFhlNd0tQWmRreZBdaKP9p2vY0daYexGzjcPo4qZtiWi73D2b3avd2X0HiASwxPdtixxKavgnpWvdNI+Jz3FzmtN2sBa6FzbiOzem1kwdhKPE4hKMUnimcS3hGMNAaBfMDljZz06+XQgtFR6l3YfqSO8zeAW4hfXSn/37p6EJMQbBYph09V52Op3wVQLfTCWuYCSW6ad83MQDqD1IPL5mg+H/wCG/wB5PG6Weyu72ahwuqgZK0VlSD37XOY1hAswB4GbTU3t0nRWrYDDKiloo4auTiztLy5+d8l8zy5vfPAcbAga9SBW71f+Y8NB5f1PTo8LfdG9cW2jw23VSfvcit+9PYOaukp6qjextTT8g/QOAcHt76xsWuvodDc8lF4TsPX1WJx4hihp28ENyRxEuuWXLB02Accx1OqBshdVHwnAK1mMT1Uk+ajkaRHDxZDlJDADwyMg1a7kelXhB8uXQhCDgQEIQdK4hCAXQhCAK4EIQdchCEAVxCEHQuDmhCDpQEIQfK+0IQfIX0hCAC4hCAK4hCD5/wCvoX2hCDq4UIQcKEIQDkIQg6EBCEHV8hCEAuhCEAhCEHy3oX2hCD//2Q=="/>
          <p:cNvSpPr>
            <a:spLocks noChangeAspect="1" noChangeArrowheads="1"/>
          </p:cNvSpPr>
          <p:nvPr/>
        </p:nvSpPr>
        <p:spPr bwMode="auto">
          <a:xfrm>
            <a:off x="1679575" y="-1393825"/>
            <a:ext cx="69913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12" descr="data:image/jpeg;base64,/9j/4AAQSkZJRgABAQAAAQABAAD/2wCEAAkGBxQSEhUUEhQUFhQVFxcUFxYXFxUUFhgdFhYcFhgYGBgYHCggGBsmHBgaITEkJSotLjAuGB8zODQsNygtLisBCgoKDg0OGRAQGS0lHyQ3Ny8yNjE3NzQsNS4rNzQ0NDctNjYxLC8sLC4vNDQsLyw0LDQsLCwsKywsLDQsLCw0N//AABEIAJEBXQMBIgACEQEDEQH/xAAcAAACAwEBAQEAAAAAAAAAAAAABwUGCAEEAgP/xABXEAABAwIDBAMFEwgIAwkAAAABAAIDBBEFEiEGBxMxQVFxFCI0YZEIFRYjMjVCUlNyc4GSk6GxsrPSM1RidIK0wdEXJENEhKLCwxg28EVjZGWDo6TT4//EABkBAQEBAQEBAAAAAAAAAAAAAAAEBgUDAv/EAC8RAQACAQICCAUEAwAAAAAAAAABAgMEBRFxEiExMzRBUtETFBVhkUJRseEiMsH/2gAMAwEAAhEDEQA/AHihCEAhCEAhCEAhCEAhCEAhCEAhCEAhCEEDtjVvipi+Nxa7M0XAB0J15hUT0T1fu7vks/Crrt74I737PrS0We3TNemaIraY6vdp9m0+LJgmb1iZ4/tyS/onq/d3fJZ+Fc9E9X7u75LPwqJQFzfmM3rn8ut8np/RH4hL+iir92d8ln4Vz0T1fu7vks/Cvdhmxk0oDpCIgeggl3k6PjK98uwRt3s4v42WHlBVlcGttHGOP5/tz7ajbq26MxX8f0gvRPV+7u+Sz8KPRPV+7u+Sz8K/HFcFmpz6Y3vToHDVp+Po+NR6lvl1FJ4WtMTzW4tPpclelStZjlBkbDYhJPHIZXl5a+wJAGmUG2gVnVP3b/kpfhP9IVwWn0VptgrMz1sjr6RTUXrWOEBCEKpGEIQgEIQgEIQgEIQgEIQgEIQgEIQgEIQgEIQgEIQgEIQgEIQgEIQgEIQgEIQgEIQgre3vgjvfs+tLRMvb3wR3v2fWloszu/fxy92s2Lw88/YK3bA4QHl07xcMOVgPtrXLviuLdp6lUU1NkIMlJF+k3P8AKJP8V87XijJm4z5db03rPOPBwj9XUmSllthisj6lzA5wZGcoAJGo5k25m/1JnpUVtJxq98d7Z5iCeoZtT5F1N0m3QrWvnLjbPWnxLXv+mOKxbFVvdEUkE3fhtvVa3a64sT2hVfaHCjTTFnNp75h62n+IOiZ2HYbHA3LG0NHX0nxk8yqpvIaPST7Lvx8Xerx1mmmNLE3njavm9tBq4nWzGOOFbeT1bt/yUvwn+kK4Kn7t/wAjL8IPshXBXaDw9HP3LxV+YQhCsRBCEIBCEIBCEIBCEIBCEIBCEIBCEIBCEIOXXUjfNCYvUQVFKIJ5og6J5IjkfGDZ+hIaRdKb0VV355V/Py/iQbLXLrGvoqrvzyr+fl/EvVhW29fBMyVtXO4scDlklkkY7ra5rnWII0+NBsFCgdi9qIsRpmzxGxPeyM5mN45tP1g9IIU8g5ddWdt+eN1MOJlkNRPG3gxnKyWRjbnNc2aQLpe+iqu/PKv5+X8SDZaFjT0VV355V/Py/iR6Kq788q/n5fxINlXXUjt0GLTy4dir5Z5pHMjORz5Huc30mQ96Sbt1A5dSUvoqrvzyr+fl/Eg2WhY09FVd+eVfz8v4keiqu/PKv5+X8SDZa4Ssa+iqu/PKv5+X8S9OF7T1pmiBrKogyMBBnlsQXC4PfINPbe+CO9+z60tEy9vPBHe/Z9apGzuEiplMZcW2aXXAvyIFvpWd3PHOTUxWvbMe7UbPlri0lr27In2RabezngsHwTPshV70At92d8kfzVqw6l4UTI73DGht+uwtdU7bpMuC8zeO2Ee7a7DqKVjHPZL1FKbEqkxVskjebJnOHjs7l/D402SqlXbFNlkfIZXDO4utlGlzfrVO4YcmStfh9sTxTbZqcWG1vi9kxweiPbKmLMxc4OtqzKc1+rlb47qj49i5qpc50AFmt52Hj8ZVp9ADfdnfJH81E7R7MCliEgkLruDbEAcwT/BQayNZfH/nEREdvB0dDbQ480fDmZtPVHFN7t/yUvwg+yFcFT92/wCRl+E/0hW8ldPQeHo5G4+KvzdXy54HMqjbwt5lPhg4YtNUkaRNNgy4uHSu9iOm3M9mqz5tVtzW4gT3RMchN+Ey7Ih0+oHqu11yrETSuK7xMMpyRJWQ3BsRGTMQeoiIOt8ai274cJP95cPHwZ/4MWWrriDY+D7YUNUQKeqhe46hmcNef2HWd9Cm8yw8SrPSbfV8dM+mFTLw35bEucZGZXBw4cl8zb2sRe1idEGu1y6xr6Kq788q/n5fxJ9+Z+xCWehmdNLJK4VLmh0j3PIHCjNgXE6XJ8qBoIXCVR94O8mnwwZPytQRdsLTbLcaOkPsB9J7NUF3c8DUnQKs4rvDwynJElZDcGxDCZnAjQgiIOIPas1bVbdVuIE8eZ2Q8oWXZEP2R6rtdcqtXQai/pkwn84f28Gb8KmMK3h4ZUECOshuTYB5MJJ5WAlDST2LIi7mQbga8Hkea+lkLZTbmtw8jgTOyD+xfd8R/ZPqe1titCbvd5NPiYyfkqkC7onG+a3N0Z9kPFzHVbVBeUIQgVG+TYOrxOaB9KI8scbmuzvy6l1xbTXRKnaTddXUNO+onEPDZlDssmZ3fuDBYW6yFq1UPfj6zVPbD9+xBlhCEILVu92xkwypErbujdZs0Y9m2/MfpNuSD2jkStW4TiUdTEyaF4fHI3M1w6QfqI5EdBBWKQUyNz+8E0E3Ance5JTqT/YvPsx+ieTh2HoNwuG9jdxXYhXmenbGY+Gxl3SBpu299PjSp2v2KqsM4XdQYONnyZXh/wCTy5r25erC19GQQCLEEXBGoPxpH+aZ/uH+J/2UCOV02d3YV9bTsqIGxGN+bKXSBp7xxYdO1pVLWqNyHrNTds37xIggt22wtXRUWIQTtYH1DC2PK8OBJie3U9Grgl1/QrintIfnWrTqEGJK+kdDK+J9s8b3Rusbi7HFpsenULzqX2v8Pq/1mf71yiEEls7gslbUR00OXiSEhuY5W960uNzY9DSmFQblMSZIx5NNZr2uPpjr2DgT7BQG5r15pPfSfcSLVqCuben+qO9+z7SouBYsaWQyBocS0tsTl5kHnY9SvW3vgjvfs+tLRZzc8lqaiLV7eHu1Oz4q5dLal+yZ9ly9H7/cG/OH8KuGF1JlijkItna11r3tcXtdJ1NvZvwWD4Jn2Qqds1WXNe0Xnj1JN30WHT0rOOOHGUm5Umu23dHI9nBByOLb5yL2Nr+pV3Scxvwib4R/2ivfc8+TDSs0ngn2nTYs+S0ZI48IWb0fu9wb8s/hUZj+05qowwxhgDg64cXcgRysOtQCFw76/Pes1tbqn7Q0WPbNNjtF6164+8r/ALt/yUvwg+yFH72tvBhsAZEQaqYERjnkA0MpHi5AHmfECvbu8eGwTOJsA+5PUAwElZu252hdX1s1QScrnWjB9jG3Rgt0aanxkrR6Dw9GV3LxV+aEnmc9xc5xc5xLnOcSXOJNySTqST0r4AXFdN1GygxGuayQEwxDjS+NrSMrL/pOIHXbMrEKT3fbpqjEGiaV3Apjq1xF5JB1saeTf0j8QKatHuUwtjbOZLIfbOlcD5GZR9CYsbA0AAAAAAACwAHIAdS+kCQ2u3FtDHPw+R2ca8GUgh3iZIALH3179YSRrKV8T3RyNLHsJa5rhYgjmCFtwhJ/f5sa2SDu+JvpsQDZrX7+MmwdYeyYSNfak39SEGfVovzOHrfP+tO+5iWdFonzObrYdUEmwFS436vSYkFh3q7cjC6fvLOqZbtiadQ23ORw6QOrpJHjWW6upfI9z5HOe97i5znG7nE6kknmVPbwdpTiFdNPc5L5IgeiNmjOfK+rj43FVtB0BNzYTcvJUsbNXOdBG4AtiaAJiOtxcLR9lidehfhuI2ObVzuq5mgw05AYCAQ+U98PiYLG3W5q0YAgXv8AQxhWW3Bkva2bjSZu3nb6EvNuty0lMx01C500bQXOicBxgBzLS0ASadFgdNLrQy5ZBh9zbL9aOrfE9r43OY9jg5rmmxBHIg9aaG/jY5tLO2rhaBFUEh7QNGy+qJHUHi5t1h3WlQg1Tuq26GJ0/f2FTDZsreQdf1MjR1G2o6CD1hXpZA3f7SHD66GcE5L5JR1xvID/ACaOHjaFr2N1wCNQdQetB9Kh78fWap7Yfv2K+Kh78fWap7Yfv2IMsIQmNut2MZilLiEZs2aPud0Eh9i4ia7T+g6wB7AehAuV1ejEaGSCV8UzCySMlr2u5gj6+3pXmQPHcfvCtkw+qceqmkcf/Zcfs/J9qEeaZ/uH+J/2UkY5C0ggkEagg2ItrcHoKtu2m2j8SpqNswPHpuMx7+iQPEWR/id3jgewHpsAp61RuP8AWWl7Zv3iRZXWqNx/rLS9s37xIgvaEIQYz2v8Pq/1mf71yiFL7X+H1f6zP965RCC67mvXmk99J9xItXLKO5r15pPfSfcSLVyCt7e+CO9+z60tEy9vfBHe/Z9aWizO79/HL3azYvDzz9gm3s34LB8Ez7ISkTb2b8Fg+CZ9kL02bvLcnnv/AHdOaUScxvwib4R/2inGk5jfhE3wj/tFU7x/pXmk2Hvbcv8ArxoQhZ5qkpV4h3PgmIPBsSOGCOuUNi/1LPBTx2uJ84au3u8N+zMz+NkjVrtB4ejDbl4q/MLQXmbqAClqZ7d9JK2O/wCjGwO+uQ+RZ9WmPM+286tPd5b+Rv8ABWITLQhCAXlxWhbPDLC/1MrHxnS+j2lp+tepCBH/APD5/wCYf/G//ZTNXs95w4FXsE5lMl7ODOEWmcMp7AZncud7prpf79fWef38P3rUGXXIC4uhBrHdJhYp8KpQBrJHx3HrM3fi/wCyWjsAVxUXsrbuKly+p7nhtblbhtspRAIQhBT97WFiowqqaebIzM3rBi7/AE7QCPjWTFs/am3cVVm5dzzX7OG66xiUAFrjdfifdGFUkhNzwuGT1mImI/ZWRlqHcVfznhv7ea3zrv43QMJUPfj6zVPbD9+xXxUPfj6zVPbD9+xBlhPHzM3/AGh/hv8AfSOTy8zL/f8A/Df76Cxb4933d0fdFM3+tRN1aP7Zg1y+/HsfJ1Wza5tj2LcBCRO/Dd7kz4hSs70m9Sxo5E/2wA6CfVePXrQJNC6QuIBao3H+stL2zfvEiyutUbj/AFlpe2b94kQXtCEIMZ7X+H1f6zP965RCl9r/AA+r/WZ/vXKIQXXc1680nvpPuJFq5ZR3NevNJ76T7iRauQVvb3wR3v2fWlomXt74I737PrS0WZ3fv45e7WbF4eefsE29m/BYPgmfZCUibezfgsHwTPsheuzd5bk89/7qnNKJOY34RN8I/wC0U4ik9jfhE3wj/tFU7x3deaTYe9tyeJCELOtUkcRoTNgeINHNtpfmssh+hqz25at2AhD6edjhdrnZXDrBYAR5FmjavA3UNXNTPveJ5APtmnVjvjaQVrtB4ejDbl4q/NELQfmbq4GkqYb6smbJbxSMDR9MZWfFet0G1TaCvBkNoJm8GUk2DbkFjz4g7n4nOViFqlC403XUAvwrqtsMb5XkBkbHPcToAGjMT5Av3Sk3+bXNhp+4Y3em1AvJY+oiBvY66F5FuwO6wg8X/EBF+ZSfPN/AvVV7WDH8KxJjKd8XAiZILuDy8tJlAbYDX0r/ADLPYWmdxmAGnwwPeO+qnGax9pbLGOwgF37aDMzkBWTeFs0cPrpoLHJfiQnrjeSW89TbVp8bSq0g1juixUVGFUpHONnAcOow94L9rQ0/tBXJZw3FbZNpKh1LM60NSQWknRko70X6g4Wb2hq0cCg6hCCgp29vFBT4VVOJ1ezgt6yZTk0/ZLj8Syamrv22zbV1DaWFwdDTkl7hq18vqTbrDRcX6y7xJVIOha53YYaafCqSMgg8ISEHmDKTKR/nWat3mzZxCuhgscl+JKeqNhBf5dG9rgteRiwAAsBoAgWe9neLUYVLAyGOF4lY5x4geSCHW0yuGiVu1m9qqxClkpZYqdjJMpLmCTN3jw8Wu8jm1WHzSnhNJ8E/7YSbQCt2wW3s+E8bgRxP43DzcTObcPPa2Vw9ufIFUUIH5u+3uVVfiEFLLDTtZLxMzmCTMMkL5Ba7yObR0crpySxhwIcAQRYg6gg8wQeYWWNyXr1Sf+v+7SrVSDMG9zd8cOmM0IJpJXd508Jx1MZ8XtT1acxcrtbUxvCoqqF8EzA+OQZXNP0EHoINiD0EBZQ2+2RkwyqdC+7mOu6KXokb/Bw5EdfiIJCtLVG4/wBZaXtm/eJFldao3H+s1N2zfvEiC1bR17qekqJ2AF0MEsrQ6+UmONzwDbouEh/6e6783pfJL/8AYnZt362136pU/cvWOUHqxSsM00kzgA6V75CBewL3FxAv0aryoQgmNksddQVcVUxrXuiLiGuJAOZjmake+TSo9/FQ+RjO5YRmc1t879LkBJVevCPy8XwjPtBBrTb3wR3v2fWltEwuIaBckgAdZJsPpTJ298Ed79n1pdUMoZLG88mva49jXAn6lnN0iJ1ERP7R/MtTs0zGltNe3jP8Jqi2OqXkZ2iNvSSQTbxAdKZNJTiNjWN5NaGjsAsFXfRvTdUvyR/Nd9HFN1SfJH81fpp0mn49G8df3czV/O6nh06T1fZZiqHtJsnK+V0sNnB5zFpNiCedr6EdKlfRxTdUnyR/NcO21N1SfJH8196jJpc9eje8fl56bHrNPfp46T+FBrqGSF2WVuV1r2uDoezsXnUxtVibKmYPjzWDA3vhY6En+Kh1m89a1yTFJ4w12mve+KtskcJ81/3b/kpfhP8ASFB75NgDiEQnpx/WYW2tp6aznkv7YG5b2kdItObt/wAlL8J/pCt5F1qdB4erG7l4q/NiCWMtJBBBBIIIsQRoQR0FfIK0/vD3VwYiTLGRBUnm8C7JLcuI0dPRmGvXewAQe1Gw9bQE8eB2QcpWd/Ef2wO97HWKsQrRsBvdnoGNgnbx6dujNbSxj2rXHRzR0A8uQIAATQo99eFvALnzRnqfE4kfIzBZksiyB/7Ub9IGsLaGN0khGkkjckbfHlvmcfFokTiVfJUSvmme58shzOceZJ+odAA0AAAX4RROc4NaCXE2AAuT4gBzTQ2F3OVNU5slYHU8Ghyn8u/psG/2Y8btfEghN1mwr8TqQXtIpYiDM/lm6RE0+2PT1DXqvqiGMNaGgAACwA0AA0AA6l5MHwmGlhZDBGI42CzWt+kknVxPMk6le5BR96ewwxSmsyzaiK7oXHkb843H2ptz6CAetZbraN8L3RyMcx7CWua4WII5ghbcKpO8HdzT4o3MfSqgCzZmi9+psjfZt+kdB5hBlNrrJs7Cb55aVghrWunjaAGyNI4zQOg5jaQdpB8ZVO2r2BrcPJ40LjGP7aO74iOskC7f2rKr2Qad/ppwvLfiS39rwX5vw/Sl3t1volqmOhomugjcCHSOI4zgegZdI/iJPjCUq7ZAEr96GjfNI2ONrnveQ1rWi5JPQFYdlNgq3ECODC4Rn+2kuyIDruRd3Y0FaE3e7uKfC25h6bUuFnTOFrDpbG32DfKT0nkAHzur2GbhdN39nVMtnSuHJtuUbT7Vtzr0knxWvC4AuoPksHUEcMdQ8gVK3n7cuwmOF7YWy8VzmkF5ZbKAb6A35qHx/eqYMOo62OBsndWZrmF5bkcy4cAcutnAjkgZvDHUPIEcMdQ8gVDxreA+DFafD+C1wn4RMucgt4hIPe5dbW61D7Sb1ainxCWigoTUPjIDcjnl7vSxIbMawnQH6EDUEY6h5F9JcUe8idlHVVVdQS03A4YjY4SNMzpCQADIwWAIFyL2BPYa6d7lfCyGpqqCNtFO4iN7H+mEA62u462BIzNbe2h6UDpXyWDqS9273jmjkp6ekiFRU1LWvYCS1gbIcsfLUlxvpcWtclfhsnvHnkr/ADuxGmbT1BHemN2ZpOTiBp1cNW6ghxHQgZHDHUPIF9NaByXmxKpMUMkgFyxj3268rS630Jc4LvZEuHVNbNC2PgPEbIw8u4j3Nu1ty0W1OuhsAT0IGeRdc4Y6h5AqBQbwpBhT8SqqcRNvaGJri50lzlaSS0ZQXHnbkL66Ksf0t4hFFFV1GHxiimdlY9rznOp5XJ1s02u1oNkDm4Y6h5AjhjqHkCXe8Deb53x0ksMTZ46tjpGkvMdmgRuafUnmJPoXhw/exM2tipK+hdSmYta05y4jiHKxxaWi7S7S4Olj1IGlwx1DyBcMY6h5AlhtfvSnpMQfQwUXdD2hhble/O7NGJCAxrCdLnl1KwbB7VVda6UVVBLRhgaWl4kGcuJuBnY3lYcutBIbcxl1KQ0EnMzQAk8/Elz3FL7lJ8h38l6q3fLkr3U3czTA2p7nM5kI0D8jnWy201Nr9CboC52q2+ue/Tm3B09FudtLToRWJ8yY7hl9yk+Q7+SO4ZfcpPkO/krBvA3ky4dWxUkVKJ3Sxse3vy1xdJI+MMADTfVo8q5sdvQdVVpoauldSz65QXF1y0Zi1zS0Fpy6g6g+S830avrWfXsnohAdwy+5SfId/JHcMvuUnyHfyUliO8ysmrZqTCqRk5p8/EfI7LfhuDXlozNAGY2GpJ52UlsnvNFbQVdRwgyejifI+LMcrssbntIda4BLCLWuLdKfRq+s+vZPRCt9wy+5yfId/JHcMvuUnyHfyV43Z7ZOxWnkndEIskpiyhxfezGuvcge2+hfe8jbDzrp2StjEr5JWxNjzFt7gkm4B6urpT6NT1H17J6Ic3exObFIHNc0l97OBb7Edatypm7TbTz1hlkdEInxS8MsDi/TKCHXIBFzmFv0VBbPb1jUYoaB8DYxxJomyh5dcxZrXbl0vl6+ldXBi+FjikeTjajNObJOSfM0FwtB5qg7M7wH1c+IQmFrO4uJZweTxMj3N1Fu9vk8fNVSk30VckT52YZnhisJJGyPLWX9sRHovV4mLiuwOHVBJlo4STzc1vCce10djdRse6TCGkEUg065qgj4wZLFTWxm0seI0ramIEBxLXMNiWOabOaSOfQQekEKE3l7fedjYmRxcaonJDGXs0AEC7ram5IAA566iyCyYRs7S0vg9PDF42MaHHtda5UpZKnD95dZDXQ0eKUbIHVBaGOjfmtxHFjCQHOBGYWOoI6l9Y/vSqYcRloaeh7ofGbNyyODnDhiQnKGHkD9CBqIVE3cbxW4m+WF8JgqIhmMZdmBbfKSLgEFrrAgjTMPivSDqEsdqt41dSTztbhcskEJP9Y9NbGWgXLs3DLQB136FL7sduH4syZ7oBCInNYLOLw4kEnUtHLT5SC7FoKrmK7BYdUkmWjhLnc3Nbw3Hxl0djdWMpRT70q2onqGYZRMmipsxe977EtaSC4DM3mQbAZiQOXQAsX9D+E3v3KezjVFvt3UxhWwWHUxBio4QRyc5vEcOx0lzdebdxto3Fad0oZw5GOySMvmANrgtNhcEfUVbUHA0Lqom8rb84aYYoYeNUTk5GE2aBcNBNtXEuIAAtyOo0vFbP7yKoYgygxOkZTyy2yOjeHNu4XYD3zgQ6xFw7Q6W52BoIQEIE15pM2go/hZPshLvbk9zRS4c4601dLJEP8AuZow5lvoP7ac++DYuoxSKnZTuiaY3vc7iOc0WLQBbK03UDvT3XVGI1YqaV0DQ6JrJBI57SXMJAIytN+9yj9lBG7Y/wDNFB2U32nqIxwVXonm7gLBU5jkMlsngoz3v+jdX7H9hqmfGqavY6HgwiEOBc4SHhlxdYBljz01XKXYWpbtA7Ei6Hucl3e5ncXWn4XqctvVePl5EFU3njEhhB88zEXmrhycLLbLwpL3sBrmsrXSzYczBcPdiYYYeHCG5mSSDOYz0Rgm9s2qtO3+zXnjRS04cGvdlcxx1Aew3bfxHkfEUr37vMXqqemoKl9Kylp3XEjXF0hGo5eys1xAFm+MoPNjMsT9pMOdDYwOjpHRaEDIWEssHajQjQ6r1bY6bV0dv/D3/wAw+pWHbzd3NJNSVWHOjbNSNjjDJCWtLYTeMggc+gg2uOkWX57L7C1suKeeWJmFr2gFkURLhcM4bed8rQNeZJKBi7QeCz/Ay/YKx/TVD+E1rg91KyZr3tF2tL3NtYuA0cWMeB2Ot0rYuLQGSCVjbZnxvYL8ruaQL+LVLHZTdhLHhlZRVboi6ocHxujc5wY5rRkcbtadHAXHSLjpQflvoqY5MDp301uC+WAssLAM4T8ot0W0FvEovbto9C1BoP7t92+6mcF3cVZwqfDaySG2YS00kbnPyOvmLXBzG97e/K5793iUJUbv8ZqKaDD5nUrKWB+Zsgc5z7d8BceyADjYWb0XKCt7zvWvA7/m0n1QqQraieox2iGMs7mc3hcJkYa9jvTCY8zg82DpLgkX5WsOauW8zdrNWQ0MFG6JrKSN8XprnNJBEbW2ytNz6Wb9q9G32wlTWYlSVsDoQ2AQhzZHOaTwpnS97lYeYdbWyCjbaip9FB7iyCp9L4ee2W/cove/6N0ycGr8TpaasnxUwkRRcSERZebGvLgbAak5APjVf2v3fYlNizsQopaeI95wy9zs4ywiN12mJzfbda/St2Wx2ppKmmqqqmlMwiDLHIGhsge+5ZACbhrRbxlAp7QuwV5dNH3Ua0S8MuHFLOHkJy8/VOJ+JaY2NxXuuhpp73MkLHOtr31rPHxOBCoUO52nGG8J0URr+E4cbPLl4lyWnqy8h6lWjddgFRQUQpqkxFzHvLDG5zhlec1jmaLHMXfQgWG+t8jcdonQNDphFTGNp0DniqkLGkkjQusOYU7sfsViMuL+eeJMjhcLu4bHNcXO4XBYAGOcA0N6S69wOvSV252FqazF6OtidCIqcQZw9zg88Kd0rsoDSD3rha5GqZiBG7g9a/ESeen0yuuoTd/6jaC3LuSo+qWytsmw2JUFfUVOFmneyoD7tlJaWZ3ZyLaA2dyN+VwQvdsVu1lpMPro5Hxuqq2GSLQuLGXje1gLrXN3PJcQPLZB+HmcPW+f9ad91Go3fFibH4vhtPI9rIoXMmlc42aA+QXueg5Y/wDOvz2c2Ax+gjdFSVdJGxzs7hfPdxAbe76cnk0eRe3D911TUYj3TizoJ43Rhr2sfIC5zYmsBs1jABcF2lufJB4d0WJRx41iEEb2PiqHSSxuYbtOSQuZYjQ95I75KpjKYtqcSrYweJQVsc4tzLTUyNeOy+UnxNKZg3YyUuLwVdAII6WMtzxukkz6gsly3a6/em4uefUv32Z3ezRSYr3Q6IxV+drMjnOc0PdIQXAtFiM45E6hBV91dS2WqxuRhuyRkr2nrDnyOB8hX4bqPWPGPgpv3Vysu7Ld1VYcKzjugd3RDw2cNz3WOvqrsFh33RdQGGbr8Zgp5aaKppGQVFuKA55LhaxFzDcC3QCEFg8zgT53z/rLvuo1J72tg5MSbFLTOAngzANcS0Pa4g6OHqXAi47TyVi2A2VbhlI2nDg91zI94Fg5zudh0AAADsVa3s7AzYg6nnpXsbNBcZX6BwzBwINjYgjkRY3QVjZ/eLW0tZFR4xTtzEsYJS1okbmdZr7tuyRt9LttyPMhQ2MT1bNp6h1BEyWpBORjyA0g0zQ4klzRoLnmrS/YjE8RrqeoxQ00cdPl7yEkl2V+ewGtsxGpJ5cgpWi2GqW4+/Ei6Hud2azczuJrBw/U5beq8fJB+G6bYeqpamorq7K2acObw2ua63EkEsjnFt2jvmiwBPSmioDbvDZ6mhmhpJOFO/h5H53R5csrXO75gLhdoI067L9NjaCanooYqp/EmY0h78zpMxzEg5nC50I5oF1v32ieeFhlNd0tQWmRreZBdaKP9p2vY0daYexGzjcPo4qZtiWi73D2b3avd2X0HiASwxPdtixxKavgnpWvdNI+Jz3FzmtN2sBa6FzbiOzem1kwdhKPE4hKMUnimcS3hGMNAaBfMDljZz06+XQgtFR6l3YfqSO8zeAW4hfXSn/37p6EJMQbBYph09V52Op3wVQLfTCWuYCSW6ad83MQDqD1IPL5mg+H/wCG/wB5PG6Weyu72ahwuqgZK0VlSD37XOY1hAswB4GbTU3t0nRWrYDDKiloo4auTiztLy5+d8l8zy5vfPAcbAga9SBW71f+Y8NB5f1PTo8LfdG9cW2jw23VSfvcit+9PYOaukp6qjextTT8g/QOAcHt76xsWuvodDc8lF4TsPX1WJx4hihp28ENyRxEuuWXLB02Accx1OqBshdVHwnAK1mMT1Uk+ajkaRHDxZDlJDADwyMg1a7kelXhB8uXQhCDgQEIQdK4hCAXQhCAK4EIQdchCEAVxCEHQuDmhCDpQEIQfK+0IQfIX0hCAC4hCAK4hCD5/wCvoX2hCDq4UIQcKEIQDkIQg6EBCEHV8hCEAuhCEAhCEHy3oX2hCD//2Q=="/>
          <p:cNvSpPr>
            <a:spLocks noChangeAspect="1" noChangeArrowheads="1"/>
          </p:cNvSpPr>
          <p:nvPr/>
        </p:nvSpPr>
        <p:spPr bwMode="auto">
          <a:xfrm>
            <a:off x="1831975" y="-1241425"/>
            <a:ext cx="69913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8" descr="data:image/png;base64,iVBORw0KGgoAAAANSUhEUgAAAT4AAACfCAMAAABX0UX9AAAA51BMVEX////mDADmAADnMyzkAAD8///oAADhAAD+/v/5///lDAHx5uT06en+//3u9PPpAADbQUD5+Pfpd3Tx8fHfDQbvpaTu3tzuycngIh7s5+bgX17mmpvpzs7hPTvzvrvmoZ/iU1Dxw8DhqafgKCbnuLbs09LkMjHlTUvzzMnjcHDvtLHiaGbef3voW1riFRPrjoz53tzqgX/fODbk2tjkkpDujIfwlZXbYmLmtLPoqajsdXPedHLfXlzjvLjejIfaREHqS0fsf3/51dXbsbDjqKLbTk/jd3nbl5H55eTwqafiWl3aSEfXbGz+lNQCAAAWqElEQVR4nO1deV/bOBM2QpJjEVNCIAeEKycEEgILLeEu77al7X7/z/NKtmNLM7ITs1tKWz9/dPeHbR2j0dxSHKdAgQIFChQoUKBAgQIFChQoUKBAgQIFCrwZsOg/rKLQXEGoqr+z5L2fN9S3hkp1MpkMh18vL68H+8sNCcIhyFj+ubO/P7iUGA53J5NnRc0/DhqbTQ6GF9fHI+oSCRqQjIRYwiAxZm9RShvH16ebu71aREkWN//bQtLt+fDr2dmgsSEpQTi10WoBiISmlGyMd64/XgyfViq/4a72ffWvpFv5cHq5tUPlfBXlXkg3G0IiKrbtj86GB5NKJezR/7kT/4/gVSbD9x93xv811Szgio5ULA/ONg9Wfl1WLDl+KI6e65vXO1JMKd4Q0Z77oYh2NZdkHEsi1p99RUVWkkP6lcCqT4en+41AOokfTzUbCFXM2Hhc33wq/xJKRUobudasMtk9e1TSiNOfQjcNItQvdOf44iDULG9aILLy7tnxmIdb9Q1BSV3SGZ0elN+iRAy4rvQ8vOyTV5NyeaBGI4QSiKRx/HUSkvDN8KHcsJOvt+MUk/dtQVmb4/3Nmv8GuDBQZ6XJcGuZvLn9akcwRqlTeGO0OfnZ5GPsebje+CW4DkI6f7RxvftTZGEoNiqHF0rWUfHGJN3CkKKQPr5//gkmIXvePRYvdlnfEOT6j9elQn7FeEOlftl3fxFhtwCUpzcaln84+dSeZeXh9Viqr5895/8Ykhn239d+MA+y8nREfj/ahQpZUnDn/eTHka+8OfodSachoGDZ+QGhrvLX/Z/n/b8ahDRo6P7X/1IOSp+iujv6FW27FyLQJNX/ioLsYP1HhznfGoS0Zj4+/dst7DPpVmw3FO1+800LIEIxeDFh/0oT+8MB/W3Mu5xQoUL6OKy8kHLSSjnrcP4yj+z3oLhUJJR8fH4JA0rikcV9MqKBqtgk5T80kDDr64d1kICS65XcBGS7jYXGFhCKuu5yf+vDybbE1+2vu93ucCr/9+aRwo0vAqq6EV5IAPnVxqc91UuDv+Dz3KDjg9zUmz+xgNPWji/b9Um1ao/71DqgFU4ep/WnlWZVYmXy9HR3k5sAknZnrUgiVRdb438L2qjk08LevHHJDTq+HfYy8/ry0dSkDnGvwPusn4sAUp7TaUU1reZTcrb5q0hZOsxFPWeSPSlONk563gLtHBjtCFJHJM5HPk5Hhj3bex17lJzmI980fU8JaVOudWPaZXP1rjE9uodeqOebPzk2ubf1OqlQ8j4X9dhu+qzEu/6BxnjMqdanX7a3d+tNxlDc9ou+DKSDGJbd5pJ9vAFa2Hsl7tvNRT6nnDYsqTovvIjlVHRs5bRDA0uFULrWQ9T5prdD9pCg7OXjHnIHvj97HdlHavnIx1JUh+D0SnutuUU1Df3uHHKXZ2het4q6Oc4n+QD7lvzGq2xe2s8bwrq0z4vQnibt6i4x/AtaBq08U+0xP0O91HLNXvAT8H1O5n0hhBR9OQ3nQyv5BG1p77QoGD0i353eCkVq17nPZ/URYL6yo1cxmwV/ykc8x6nYyCe4Jr1YBW1wRD6dhykU+9LqdfPNwwUiqOa+CvkIyR83eLTQj3zXeJhdwDcIkH2MfdecNn4BevCd7ZzBnLE5De/TKymOUX6fd9tCPqqr1goKKJAtQJ+q/gZH2svr52Me2jE/P3r3OoEdMs1PvgmeGh/ozbSR2CZfQCMH2itkjPy7etjF4jTYWI1XxmG1tdex+aSf+IKQld9AO4voNotzjOhLDkA3J9oEyWc0hq2880+Uj9c7RtGcHwWS22yRYNdwckLXDMzrIMEDJbu3kzQhoNb0c1otwUQ6NeZ4XqV+2n8dpRH2ig2uBXCQqRlYGWlNCn0y4xVsM5/mZx9Cvn+8fXjlii6S22wJJg9nR471x9joMJ87ZjiAf4Ptpzk2mRDqdMPr5gIEh+bYQmADGOq8N6iLth6HQbFTXfRNYfv1n143vhhofrMlwAUQL2bQC29e4Fczdq4bzStwdY5+kdQx3XwZ+WDI1CAfln0EGLVOU2e+HehyZHoc0em/jOd5CBCeJMzzhfH1C6uGoF1sbl7kspEt0I2uezgK196lUIBz4tKHf07ev7/4QDmBYk4dI3Td/thGW3WWyKWu3rCQH7jup39O/7l1Ac1pEGRTaS4NNDg4ZgQpGy8r3/XZFkhUGArcG4AJ8L9BA5+1F3CU3mb0CUmbtbNubcapXlsYM5Hz7W9Ne81Vxztwze/lrN2t7YPa6mpTM0jVH69Uc5ICq1djfTuQxnr7oNeTH+jo9Z7u9k72adyEII8vYz7mnJkEoiOTOmD+FFl9yedkA45hFfGVynneXq2EpCv5YRqg3Ig9E/V4mpQ+JR53UA5wfj/LvjlNOvszfWgrc8n3/ZJqrpxsGLLRzcpxrSRv8scXUU92B8hHHgz5dWAaNpLJze9r+lpDm8bpAuILQgdTZBrG+lluy1HXniSSjx6mK9rQPBIQj9L9ljGkUmJJ8UYze/JJGJeLnEnKGaDlAnQDiOfzG5A1muqiz3D3VNvm3hWcHvdmlbFGM8pzEYI3tmHJXWSWctLYrplH1VaVUuLuVg984fvse9grcZvZOS5Py/+RsxftXnYJDTNiGB/MdNmR1fdN410XWp6m3iX8pDkbozrdpU2Z3XO5N7dxUjTkPjK+Qo9Wpfx3P7Rskw4tUUu+1EDJuTJE7iB/sR87HCHZTobGku0ZextSqKJtbfII53ilecNLZL+WMENtz2xoSJZoC6fwnE3VAvlk2e/s5MM0Zb7/4+FGmUONyoahvaVaGg0XNl8YKx+eNSymFdifTVenEDTs6oloFPzejFn4mmxRZQPapxcufzDSoEPKQRgxhIrTI1NzHu4C8mH32wS7wZxDSD88/TEHpcmmKsS1eVR07OlUYPt6OA8adnqwisKdpC0vOdc1too/uxpNfLZNrORjAfM9zJ2OiWDDzC0Z6NomL5RFODg9TFkwdcLQKw+vlzPK0oxos2n50rpJIT1YRcZw7yYWNfm2Gn9YYiqGRRoGp0ouoy2c6ApzbPJJLrX4UfWLBLGBEltJ94cUXx1bD9Cw6sFlQ53WzIhmgERhUkck6HjVnIceUUD5RSf2d8k3TxuL15HMR2710XnLRBpp2MwIo13UTVUCtn3G9mW//Cg7+in9gQwSKGuSnA+BLGZPI0rnepLENVn3NFYeFAer+GzBOFruysz+JyODLwNTmBiFMAGXIX/Q8aJwBIFcHz3ujh6PMM2rSlqTluWDGUqMncyjgprTsn6Y1WfrWQ56Qnq+Z6xcYlcTaNhVd9wNBbe/c1KDM2zNqNeo6lxSVRJRmN7LWUDRPtz98QYjtxYi1M5VlOAWmTR3FKcDbe/MB9nQGWmXLhiC1BmJ1ZMaAosyq4awyYmTyBMzku5+ECET/EH/IrQPyQBOeTtaOOmSQunHnLvAH4ZbReLknfwzzJdqkK5i2Z3PfMGQNrUebUld+1f70URYpa5FFPJlQllUmUJOjK+8QB3rNTQlZ+9d8CKa8vfY/bpBzfeiswAUks9TDjTNMuCYt7ZgYIt8TL6qLJ7tJ59aVb/amh6N9QMLBBfuZSCqTAHswZQ6FtzYW82wDASVdyTlBTiKLUVAeBcO2qVBMaDbDK7FafZ2d3e/fPkyPdjVZIsUYovSQbN+cpBP1XZvqPvOdBEhUCw5E1EGnmybfz7mUoC4+n5mt5GTVQUbNMnhwziPHxdt8WvIZoEcdWte7X6NukpTqkvbKNEiSX8vnEBwtYq/xTfvUqC6l0xJKVnG4lWlIjIJSWPV+HMg5ri+n6W/G/LRCFyhxJIthspPIrUk8I4I7CzBl3dokqkLrJ9B+Lwkt4UeJeJZJyDJszac0wzyqUCkm51WzRLHGCtRrGTbFPpDZZOt6YGnk0g8kDZqYdYzvwUslpjrgC8lccI5oCO1sSVT1WdJxv3zjVRTjpzr/R5amVYErkrjpFVeXYEnDMzGYPkKq7bqEaBKLkUFtUryGeS7kat97CWvSf0cnWhChVvJ3uWQxWY2kaoEBtE+u0EnIob3jfg5oXdyKJXaCbXZ0GKJXuiNV+wZa8H5fj2cEao50KkHS88k34SXpkkfx4W3pbC1YK04DKPdjgd38Z98pzqaDZxDs4Wdx/N0odC9JbOhfwZPKmPrFKSuCsnn6YEC0o2+qtlVMTnUWvaddfySioFv1Vh4giKTfJlFn6jwZSV86Jr+c8nxVnX3rTuOVxQp197M3hQcRsISfxXF9A5wekC9tjFjbT3+JvUqiyjDbD4cHZsh6KFl95K1JF7rPaSST0A3yHfu9VgC9J2G4d5FmUudkq39ROpAtV7SEtDkHhjNX+K960KWtZZRk1jT32l1xKSjKaSmRe6TdZMnLJX09EIX4xnmJDHjWCqHqQkRmAKJpiH1YpqyZq3vugdJvgG1zpIclDQIzdD+cmwP/gNateSVpWh1A5fZL0lLUjdjE34owbBw2C8IrbMdQD9Ou/pzL72YTqBkgH7Uh0CvIBRBAqmD2UDK074ZMaNQ7ybNkzHsOd5EHO5dmJsKhh6RocRWdcEI1HkF70wCR/8ekJh+dnT2yCDfEoUhDL1ql3fBw1awymRgo11pZW8As9k4PJdYWah07CKWU9R0tn22b8urTyPm9YynQBgxtPNw7vcJ1gyYkj2DfNg5SjaXwLGEi4B8HHgczPEm3ZuOpfKMbEG1npT0AvXgq+Bg2C8KceGSHCFVXtS0Z0bn393UjD6RXsV2rpkdQWueRT7Ylh4pJftQ9IW0Bavjs5MGtd8Rg0JhyQYlrum3SAE2eyRFjymP2xb5H8dNQR234O7yfayvSph8/NABgIppwxxZOvkEoATTz5kJPgTTaFIlsWHz6XEiQU329bUYLTkCjSc9Q6ZHsl0ObRB9zFoUmSbSYI3dR/YAyUdRuJoNX0g+0jdLaEreQNNh9C/AfXUeFFzsg+5Ti/3IMQite3HZm+DgcHAi3/hRRslD9HFnRmFpmdg8C6nxw+c+yncfQ9GHTBewfKmHzwS/sJvFYUfnsJvAcxIE+LvsNM0ugiXRulqHLJbYJiDCxdgFPMPA40LsCmLMWdeRym/B59bzlWbUhQJf6yyN+2DEyNS7MCcYefRyeoYtx0Zp5MOqJ9m7ML8S597JGMgGD7rsJBl2am5jFnpEWV892hLP4H0m+Sy2Y/jeGlSMWmEVtr6iyCK0m1LrnOFJG6nWE7MFKpWYEKiMoAf1Lg1PtpaychtRRA0qVcuWUjCLSeHJ2cMU8nFo1Nb1FxHvRDVOsDrAYpka00ygqXXYuBebvsjfhQG5xBQvw2ONOvkCzmhDyUgurcm9sd4QTMVPXHvkECYUmH5ahgxgR6GJwD8Blm2mnVFA+YpuojhG4FFitrgwewROf9HY6mS3aVtXdhB4U2jfL1HrQQWzZgxoF+bZwz3Q7mc1o/AFmZcfgqUk6+DPf6WQT2pQ03lw4mSEQIGYvRmbIM0I9C7/HHvRd+muPB9X1eZGZ/toSmGNYbrwPhiC/egsKNsI6gc01xual1Fdgp6mCsmXMgsCXD7GOkm4ANRKJIwEv3L2jA2amPKMLVuZQqhgXX9FWQdNZJASlEMJYZ6Dgdkfm8u9RNay1lmgREQz3F8oRtxM2UJIdq4kehd2neS7kJds1Nrx716s9m33mHCuSszP20q+lDzMNaiQ0daL2huGbeFtIBkrUEDAdMyl4QmEUORw8f+BnlNSfQSKN5YUPyHB8FfMfHDjrG5o0l+ZI/5sWCs7lAC4ndHWfV0FKUulmZVvIC1WZERdBErCWA7Ow+IJ9repvVElWHRCFWlGvMihimnDfZJYV0hsbMZmywVYNd2m4A1jz3vVWr0+3VS4qtfrrWa5wuIciY9PX6hoSwr1TFYWMEzcpHCKAlpe4FIaXIwTOe5Id7GabFyEv2sQ5vaCcRNU+vFPHA5FRW8f4kfAJnfaSeSagBwBdl7VP9HnPrPcc8JTb8Qx9TvUbNix4iBUBcUsLqSLXAZ0RtFntU5w7kdwzt3+Ra+iGNksdwmQVLYdgSdJtRyqbUnIJ0mbp5rEdlEHTy/yMEoUuGlcK0421kJAz7LZMZMxuC5qZgVwaAyr1q+2XErp+XU7PMbiUelOI+6ID5MglyOpufoG55e4kdLXzkG+iiU7a5ZWmVMwr17iV0CGAN8Z5EtaMHCBHa7Z9SbIVQkQ/MJiTHG58pYC+PpshSjc17EFByOxzqxOXgiOT7Snw2dH7yzMB01WDcbtIwKZfkY0YInsGD9z2EYJZUvdUBTWtZ7PLsn185Os0A233To0c78IKguJx4aMTVbpB0MTZOBl1pWCz+ym2teMFTAPwlBofrK9RH2Qhi7ZVo8s+RRLXMcLxoS0Oh675HSyY3uybV+A5O4AeCWARPWIBHX4cyrqTaxYI7goSaTDvJqFd9A+7y1H2Qh+rrXjTceWHDSxnEzxAzme5vdo/cixE1QSHfQVhFxQKMf7NCsGRirZCYLB2EjNhmcNA9qXdAZwhJfgKmrv73NXGRZxEthnrLVmKaWRfo/13FhwAQSyLQB6So4Sq3kfXsoG42laubQ1h8c+calSFpZ8JdvZjqD17aw2GAgMoByrnLT3fLV3lWwD1ttCBmFEPiuLqbir4DCDZI4iPG1qufPKieJzBOZKnPjGHf7JdlaBfScUnnHLRMoFR3OuhYAXp9mnEEHRsvUt7RiIEIh8vsPaIa1Vu/bZMKd6EzZpO3nm7QXPyHLqKS/rykhnz3L3YjoYvuMnpB6ekwafwbswKYrF651U93YyDjNQfJKzMiv44htpdyF77XgbIvJVtyNLjDyCkXSTal1kL6g2CbgCaQ7aKbNCiSsAFPYlY+hbhuOVdm3txM28zd6gvGQ8p7ydcCrplB0g/3y1INPkMJ1m+KgX/dZNfPLEZCWvqycIjFCRIlmlu6N2ojSDgmPRc6AOV12kRW/JcM6FQuiMPKd7NlXW3NuxVg7qfRlGavXgm1GqRAg8Ssqq3S1XKzgnnaTAq9o9GlOaLFVc18f83v3YOIFH9ESHbPPI5cHPFpJOveLN5UCv0rtw0+P38650GWK25fszBowo79XaA5J5eivq7KTshZNvbd+qD8zj57xz0Sp7HvMkyrXuqbqswWiUfKrJR5Xn7uUDN488Cb7Tk4+qk/ZRAx6GEuSotqqafK7vrQcBqVkQmtC19bN2uz556k3KAJNer93e/nj04LrpP4hjTxLpeLaYIJxsdavhjxJ6lb+mx/35x7dCcPfx9vZ2v6/NwXhMiNtfHpz3+x3X+gtInPb7/YZru3MpeDR2bT8kIjhtyIcuVYFP2GNQTE+Te9+T+9/dd/ASDYT59w8bd9dogyWd4/X19aO1cY5bkMJfvZjNwfaJmN3db38aPk6TQwHl0lu19ymM/6C/Z2POKXSF9ymMpX6RXi3dIt38pkiPtiTcZ7/ztcCSpazBgooo6JcCsruA6ZjvJuo/CXSRSzgzrqv/s8Hnmi0K+GK+AgHI5SLkw4WYBQKgMLYdpwX7WbHg3eFPdiP2TwcqebDDf9GdrL89BBkuGPHKOv7354I8L3jlzm4h/DDMA9BZqBbch7H4j2UxfPdcgcXvDmfTYvcCCLK0eI499Xey/lygcuwsLHwbzJ8CQZ5yJOqqy8X2NUDWc11+fYhqfv9kUFBNNg8+K183zpcLSPT7j1u7eS9eV/dkFYiQVlBSoECBAgUKFChQoECBAgUKFChQoECBAgUi/B9q46+yKl7t9QAAAABJRU5ErkJggg=="/>
          <p:cNvSpPr>
            <a:spLocks noChangeAspect="1" noChangeArrowheads="1"/>
          </p:cNvSpPr>
          <p:nvPr/>
        </p:nvSpPr>
        <p:spPr bwMode="auto">
          <a:xfrm>
            <a:off x="1679575" y="-1676400"/>
            <a:ext cx="69913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" name="pole tekstowe 30"/>
          <p:cNvSpPr txBox="1">
            <a:spLocks noChangeArrowheads="1"/>
          </p:cNvSpPr>
          <p:nvPr/>
        </p:nvSpPr>
        <p:spPr bwMode="auto">
          <a:xfrm>
            <a:off x="3933376" y="2009345"/>
            <a:ext cx="187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l-PL" altLang="pl-PL" sz="12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</a:p>
        </p:txBody>
      </p:sp>
      <p:pic>
        <p:nvPicPr>
          <p:cNvPr id="1026" name="Picture 2" descr="Znalezione obrazy dla zapytania lg che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58" y="4608596"/>
            <a:ext cx="1910790" cy="4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mercedes benz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44" y="5555352"/>
            <a:ext cx="1367800" cy="9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Tanne logo for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3" y="5718618"/>
            <a:ext cx="1062111" cy="7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IFA Powertrain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27" y="4371242"/>
            <a:ext cx="1658040" cy="8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SM Mlekpol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52" y="5168674"/>
            <a:ext cx="1536441" cy="7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Zalando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39" y="1838195"/>
            <a:ext cx="1487212" cy="6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nalezione obrazy dla zapytania Hutchinson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62" y="2953224"/>
            <a:ext cx="2903502" cy="8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0.gstatic.com/images?q=tbn:ANd9GcSgrNfNBYEqbPfSAmRnMIP3tZfpqnxre2nxWb8n0RgApAHcSDm-b3lsJmq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94" y="3097159"/>
            <a:ext cx="1728695" cy="47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Znalezione obrazy dla zapytania ACNielsen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12" y="1886492"/>
            <a:ext cx="1630897" cy="54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nalezione obrazy dla zapytania Borgers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44" y="2400443"/>
            <a:ext cx="1608343" cy="7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Znalezione obrazy dla zapytania Raya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574" y="2623901"/>
            <a:ext cx="1438113" cy="4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9"/>
          <p:cNvSpPr>
            <a:spLocks noChangeArrowheads="1"/>
          </p:cNvSpPr>
          <p:nvPr/>
        </p:nvSpPr>
        <p:spPr bwMode="auto">
          <a:xfrm>
            <a:off x="3215681" y="258340"/>
            <a:ext cx="648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pl-PL" altLang="pl-PL" sz="2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Sukcesy </a:t>
            </a:r>
            <a:r>
              <a:rPr kumimoji="1" lang="pl-PL" altLang="pl-PL" sz="2200" dirty="0" err="1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PAIiIZ</a:t>
            </a:r>
            <a:r>
              <a:rPr kumimoji="1" lang="pl-PL" altLang="pl-PL" sz="2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w 2016 r.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BIZ w 2016 roku w PAIiIZ /</a:t>
            </a:r>
            <a:r>
              <a:rPr lang="pl-PL" dirty="0" err="1" smtClean="0"/>
              <a:t>PAIiH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91344" y="1210736"/>
            <a:ext cx="11665296" cy="49662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operacja ręczna 3"/>
          <p:cNvSpPr/>
          <p:nvPr/>
        </p:nvSpPr>
        <p:spPr>
          <a:xfrm rot="4625116">
            <a:off x="4969627" y="1888217"/>
            <a:ext cx="3839067" cy="50136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188 w 10000"/>
              <a:gd name="connsiteY2" fmla="*/ 9826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379"/>
              <a:gd name="connsiteX1" fmla="*/ 10000 w 10000"/>
              <a:gd name="connsiteY1" fmla="*/ 0 h 10379"/>
              <a:gd name="connsiteX2" fmla="*/ 8188 w 10000"/>
              <a:gd name="connsiteY2" fmla="*/ 9826 h 10379"/>
              <a:gd name="connsiteX3" fmla="*/ 1829 w 10000"/>
              <a:gd name="connsiteY3" fmla="*/ 10379 h 10379"/>
              <a:gd name="connsiteX4" fmla="*/ 0 w 10000"/>
              <a:gd name="connsiteY4" fmla="*/ 0 h 10379"/>
              <a:gd name="connsiteX0" fmla="*/ 0 w 10000"/>
              <a:gd name="connsiteY0" fmla="*/ 0 h 10379"/>
              <a:gd name="connsiteX1" fmla="*/ 10000 w 10000"/>
              <a:gd name="connsiteY1" fmla="*/ 0 h 10379"/>
              <a:gd name="connsiteX2" fmla="*/ 8188 w 10000"/>
              <a:gd name="connsiteY2" fmla="*/ 9826 h 10379"/>
              <a:gd name="connsiteX3" fmla="*/ 1829 w 10000"/>
              <a:gd name="connsiteY3" fmla="*/ 10379 h 10379"/>
              <a:gd name="connsiteX4" fmla="*/ 0 w 10000"/>
              <a:gd name="connsiteY4" fmla="*/ 0 h 10379"/>
              <a:gd name="connsiteX0" fmla="*/ 0 w 10000"/>
              <a:gd name="connsiteY0" fmla="*/ 0 h 10379"/>
              <a:gd name="connsiteX1" fmla="*/ 10000 w 10000"/>
              <a:gd name="connsiteY1" fmla="*/ 0 h 10379"/>
              <a:gd name="connsiteX2" fmla="*/ 8188 w 10000"/>
              <a:gd name="connsiteY2" fmla="*/ 9826 h 10379"/>
              <a:gd name="connsiteX3" fmla="*/ 1829 w 10000"/>
              <a:gd name="connsiteY3" fmla="*/ 10379 h 10379"/>
              <a:gd name="connsiteX4" fmla="*/ 0 w 10000"/>
              <a:gd name="connsiteY4" fmla="*/ 0 h 10379"/>
              <a:gd name="connsiteX0" fmla="*/ 0 w 10000"/>
              <a:gd name="connsiteY0" fmla="*/ 0 h 10379"/>
              <a:gd name="connsiteX1" fmla="*/ 10000 w 10000"/>
              <a:gd name="connsiteY1" fmla="*/ 0 h 10379"/>
              <a:gd name="connsiteX2" fmla="*/ 7904 w 10000"/>
              <a:gd name="connsiteY2" fmla="*/ 10158 h 10379"/>
              <a:gd name="connsiteX3" fmla="*/ 1829 w 10000"/>
              <a:gd name="connsiteY3" fmla="*/ 10379 h 10379"/>
              <a:gd name="connsiteX4" fmla="*/ 0 w 10000"/>
              <a:gd name="connsiteY4" fmla="*/ 0 h 10379"/>
              <a:gd name="connsiteX0" fmla="*/ 0 w 10000"/>
              <a:gd name="connsiteY0" fmla="*/ 0 h 10379"/>
              <a:gd name="connsiteX1" fmla="*/ 10000 w 10000"/>
              <a:gd name="connsiteY1" fmla="*/ 0 h 10379"/>
              <a:gd name="connsiteX2" fmla="*/ 7904 w 10000"/>
              <a:gd name="connsiteY2" fmla="*/ 10158 h 10379"/>
              <a:gd name="connsiteX3" fmla="*/ 1829 w 10000"/>
              <a:gd name="connsiteY3" fmla="*/ 10379 h 10379"/>
              <a:gd name="connsiteX4" fmla="*/ 0 w 10000"/>
              <a:gd name="connsiteY4" fmla="*/ 0 h 10379"/>
              <a:gd name="connsiteX0" fmla="*/ 0 w 10000"/>
              <a:gd name="connsiteY0" fmla="*/ 0 h 10616"/>
              <a:gd name="connsiteX1" fmla="*/ 10000 w 10000"/>
              <a:gd name="connsiteY1" fmla="*/ 0 h 10616"/>
              <a:gd name="connsiteX2" fmla="*/ 7904 w 10000"/>
              <a:gd name="connsiteY2" fmla="*/ 10158 h 10616"/>
              <a:gd name="connsiteX3" fmla="*/ 1491 w 10000"/>
              <a:gd name="connsiteY3" fmla="*/ 10616 h 10616"/>
              <a:gd name="connsiteX4" fmla="*/ 0 w 10000"/>
              <a:gd name="connsiteY4" fmla="*/ 0 h 10616"/>
              <a:gd name="connsiteX0" fmla="*/ 0 w 12499"/>
              <a:gd name="connsiteY0" fmla="*/ 0 h 10616"/>
              <a:gd name="connsiteX1" fmla="*/ 12499 w 12499"/>
              <a:gd name="connsiteY1" fmla="*/ 213 h 10616"/>
              <a:gd name="connsiteX2" fmla="*/ 7904 w 12499"/>
              <a:gd name="connsiteY2" fmla="*/ 10158 h 10616"/>
              <a:gd name="connsiteX3" fmla="*/ 1491 w 12499"/>
              <a:gd name="connsiteY3" fmla="*/ 10616 h 10616"/>
              <a:gd name="connsiteX4" fmla="*/ 0 w 12499"/>
              <a:gd name="connsiteY4" fmla="*/ 0 h 10616"/>
              <a:gd name="connsiteX0" fmla="*/ 0 w 16205"/>
              <a:gd name="connsiteY0" fmla="*/ 0 h 10616"/>
              <a:gd name="connsiteX1" fmla="*/ 16205 w 16205"/>
              <a:gd name="connsiteY1" fmla="*/ 1163 h 10616"/>
              <a:gd name="connsiteX2" fmla="*/ 7904 w 16205"/>
              <a:gd name="connsiteY2" fmla="*/ 10158 h 10616"/>
              <a:gd name="connsiteX3" fmla="*/ 1491 w 16205"/>
              <a:gd name="connsiteY3" fmla="*/ 10616 h 10616"/>
              <a:gd name="connsiteX4" fmla="*/ 0 w 16205"/>
              <a:gd name="connsiteY4" fmla="*/ 0 h 10616"/>
              <a:gd name="connsiteX0" fmla="*/ 90 w 14714"/>
              <a:gd name="connsiteY0" fmla="*/ 0 h 10603"/>
              <a:gd name="connsiteX1" fmla="*/ 14714 w 14714"/>
              <a:gd name="connsiteY1" fmla="*/ 1150 h 10603"/>
              <a:gd name="connsiteX2" fmla="*/ 6413 w 14714"/>
              <a:gd name="connsiteY2" fmla="*/ 10145 h 10603"/>
              <a:gd name="connsiteX3" fmla="*/ 0 w 14714"/>
              <a:gd name="connsiteY3" fmla="*/ 10603 h 10603"/>
              <a:gd name="connsiteX4" fmla="*/ 90 w 14714"/>
              <a:gd name="connsiteY4" fmla="*/ 0 h 10603"/>
              <a:gd name="connsiteX0" fmla="*/ 90 w 14789"/>
              <a:gd name="connsiteY0" fmla="*/ 0 h 10603"/>
              <a:gd name="connsiteX1" fmla="*/ 14789 w 14789"/>
              <a:gd name="connsiteY1" fmla="*/ 2695 h 10603"/>
              <a:gd name="connsiteX2" fmla="*/ 6413 w 14789"/>
              <a:gd name="connsiteY2" fmla="*/ 10145 h 10603"/>
              <a:gd name="connsiteX3" fmla="*/ 0 w 14789"/>
              <a:gd name="connsiteY3" fmla="*/ 10603 h 10603"/>
              <a:gd name="connsiteX4" fmla="*/ 90 w 14789"/>
              <a:gd name="connsiteY4" fmla="*/ 0 h 10603"/>
              <a:gd name="connsiteX0" fmla="*/ 0 w 15445"/>
              <a:gd name="connsiteY0" fmla="*/ 0 h 10805"/>
              <a:gd name="connsiteX1" fmla="*/ 15445 w 15445"/>
              <a:gd name="connsiteY1" fmla="*/ 2897 h 10805"/>
              <a:gd name="connsiteX2" fmla="*/ 7069 w 15445"/>
              <a:gd name="connsiteY2" fmla="*/ 10347 h 10805"/>
              <a:gd name="connsiteX3" fmla="*/ 656 w 15445"/>
              <a:gd name="connsiteY3" fmla="*/ 10805 h 10805"/>
              <a:gd name="connsiteX4" fmla="*/ 0 w 15445"/>
              <a:gd name="connsiteY4" fmla="*/ 0 h 10805"/>
              <a:gd name="connsiteX0" fmla="*/ 0 w 15877"/>
              <a:gd name="connsiteY0" fmla="*/ 0 h 10669"/>
              <a:gd name="connsiteX1" fmla="*/ 15877 w 15877"/>
              <a:gd name="connsiteY1" fmla="*/ 2761 h 10669"/>
              <a:gd name="connsiteX2" fmla="*/ 7501 w 15877"/>
              <a:gd name="connsiteY2" fmla="*/ 10211 h 10669"/>
              <a:gd name="connsiteX3" fmla="*/ 1088 w 15877"/>
              <a:gd name="connsiteY3" fmla="*/ 10669 h 10669"/>
              <a:gd name="connsiteX4" fmla="*/ 0 w 15877"/>
              <a:gd name="connsiteY4" fmla="*/ 0 h 10669"/>
              <a:gd name="connsiteX0" fmla="*/ 0 w 15877"/>
              <a:gd name="connsiteY0" fmla="*/ 711 h 11380"/>
              <a:gd name="connsiteX1" fmla="*/ 15877 w 15877"/>
              <a:gd name="connsiteY1" fmla="*/ 3472 h 11380"/>
              <a:gd name="connsiteX2" fmla="*/ 7501 w 15877"/>
              <a:gd name="connsiteY2" fmla="*/ 10922 h 11380"/>
              <a:gd name="connsiteX3" fmla="*/ 1088 w 15877"/>
              <a:gd name="connsiteY3" fmla="*/ 11380 h 11380"/>
              <a:gd name="connsiteX4" fmla="*/ 0 w 15877"/>
              <a:gd name="connsiteY4" fmla="*/ 711 h 11380"/>
              <a:gd name="connsiteX0" fmla="*/ 0 w 15877"/>
              <a:gd name="connsiteY0" fmla="*/ 1147 h 11816"/>
              <a:gd name="connsiteX1" fmla="*/ 15877 w 15877"/>
              <a:gd name="connsiteY1" fmla="*/ 3908 h 11816"/>
              <a:gd name="connsiteX2" fmla="*/ 7501 w 15877"/>
              <a:gd name="connsiteY2" fmla="*/ 11358 h 11816"/>
              <a:gd name="connsiteX3" fmla="*/ 1088 w 15877"/>
              <a:gd name="connsiteY3" fmla="*/ 11816 h 11816"/>
              <a:gd name="connsiteX4" fmla="*/ 0 w 15877"/>
              <a:gd name="connsiteY4" fmla="*/ 1147 h 11816"/>
              <a:gd name="connsiteX0" fmla="*/ 0 w 15877"/>
              <a:gd name="connsiteY0" fmla="*/ 1147 h 11816"/>
              <a:gd name="connsiteX1" fmla="*/ 15877 w 15877"/>
              <a:gd name="connsiteY1" fmla="*/ 3908 h 11816"/>
              <a:gd name="connsiteX2" fmla="*/ 7501 w 15877"/>
              <a:gd name="connsiteY2" fmla="*/ 11358 h 11816"/>
              <a:gd name="connsiteX3" fmla="*/ 1088 w 15877"/>
              <a:gd name="connsiteY3" fmla="*/ 11816 h 11816"/>
              <a:gd name="connsiteX4" fmla="*/ 0 w 15877"/>
              <a:gd name="connsiteY4" fmla="*/ 1147 h 1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7" h="11816">
                <a:moveTo>
                  <a:pt x="0" y="1147"/>
                </a:moveTo>
                <a:cubicBezTo>
                  <a:pt x="5764" y="-1216"/>
                  <a:pt x="14001" y="247"/>
                  <a:pt x="15877" y="3908"/>
                </a:cubicBezTo>
                <a:lnTo>
                  <a:pt x="7501" y="11358"/>
                </a:lnTo>
                <a:cubicBezTo>
                  <a:pt x="5805" y="10797"/>
                  <a:pt x="2877" y="10713"/>
                  <a:pt x="1088" y="11816"/>
                </a:cubicBezTo>
                <a:cubicBezTo>
                  <a:pt x="683" y="8301"/>
                  <a:pt x="-30" y="4681"/>
                  <a:pt x="0" y="114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5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34"/>
          <p:cNvSpPr txBox="1">
            <a:spLocks noChangeArrowheads="1"/>
          </p:cNvSpPr>
          <p:nvPr/>
        </p:nvSpPr>
        <p:spPr bwMode="auto">
          <a:xfrm rot="20396474">
            <a:off x="3393101" y="4881882"/>
            <a:ext cx="166996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l-PL" altLang="pl-PL" sz="900">
                <a:solidFill>
                  <a:srgbClr val="FFFFFF"/>
                </a:solidFill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10" name="pole tekstowe 36"/>
          <p:cNvSpPr txBox="1">
            <a:spLocks noChangeArrowheads="1"/>
          </p:cNvSpPr>
          <p:nvPr/>
        </p:nvSpPr>
        <p:spPr bwMode="auto">
          <a:xfrm rot="20396474">
            <a:off x="2490725" y="4733928"/>
            <a:ext cx="166996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l-PL" altLang="pl-PL" sz="9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</a:p>
        </p:txBody>
      </p:sp>
      <p:grpSp>
        <p:nvGrpSpPr>
          <p:cNvPr id="13" name="Grupa 109"/>
          <p:cNvGrpSpPr>
            <a:grpSpLocks/>
          </p:cNvGrpSpPr>
          <p:nvPr/>
        </p:nvGrpSpPr>
        <p:grpSpPr bwMode="auto">
          <a:xfrm rot="20396474">
            <a:off x="1919536" y="3284648"/>
            <a:ext cx="2440766" cy="2314940"/>
            <a:chOff x="971600" y="1484784"/>
            <a:chExt cx="2871035" cy="2381322"/>
          </a:xfrm>
          <a:solidFill>
            <a:schemeClr val="bg1">
              <a:lumMod val="85000"/>
            </a:schemeClr>
          </a:solidFill>
        </p:grpSpPr>
        <p:grpSp>
          <p:nvGrpSpPr>
            <p:cNvPr id="17" name="Grupa 17"/>
            <p:cNvGrpSpPr>
              <a:grpSpLocks/>
            </p:cNvGrpSpPr>
            <p:nvPr/>
          </p:nvGrpSpPr>
          <p:grpSpPr bwMode="auto">
            <a:xfrm>
              <a:off x="971600" y="1484784"/>
              <a:ext cx="2871035" cy="2381322"/>
              <a:chOff x="381000" y="1143000"/>
              <a:chExt cx="3917646" cy="3251804"/>
            </a:xfrm>
            <a:grpFill/>
          </p:grpSpPr>
          <p:sp>
            <p:nvSpPr>
              <p:cNvPr id="27" name="Freeform 28"/>
              <p:cNvSpPr>
                <a:spLocks noChangeAspect="1"/>
              </p:cNvSpPr>
              <p:nvPr/>
            </p:nvSpPr>
            <p:spPr bwMode="invGray">
              <a:xfrm>
                <a:off x="381000" y="1291860"/>
                <a:ext cx="1117200" cy="1012974"/>
              </a:xfrm>
              <a:custGeom>
                <a:avLst/>
                <a:gdLst>
                  <a:gd name="T0" fmla="*/ 2147483647 w 1044"/>
                  <a:gd name="T1" fmla="*/ 2147483647 h 997"/>
                  <a:gd name="T2" fmla="*/ 2147483647 w 1044"/>
                  <a:gd name="T3" fmla="*/ 2147483647 h 997"/>
                  <a:gd name="T4" fmla="*/ 2147483647 w 1044"/>
                  <a:gd name="T5" fmla="*/ 2147483647 h 997"/>
                  <a:gd name="T6" fmla="*/ 2147483647 w 1044"/>
                  <a:gd name="T7" fmla="*/ 2147483647 h 997"/>
                  <a:gd name="T8" fmla="*/ 2147483647 w 1044"/>
                  <a:gd name="T9" fmla="*/ 2147483647 h 997"/>
                  <a:gd name="T10" fmla="*/ 2147483647 w 1044"/>
                  <a:gd name="T11" fmla="*/ 2147483647 h 997"/>
                  <a:gd name="T12" fmla="*/ 2147483647 w 1044"/>
                  <a:gd name="T13" fmla="*/ 2147483647 h 997"/>
                  <a:gd name="T14" fmla="*/ 2147483647 w 1044"/>
                  <a:gd name="T15" fmla="*/ 2147483647 h 997"/>
                  <a:gd name="T16" fmla="*/ 2147483647 w 1044"/>
                  <a:gd name="T17" fmla="*/ 2147483647 h 997"/>
                  <a:gd name="T18" fmla="*/ 2147483647 w 1044"/>
                  <a:gd name="T19" fmla="*/ 2147483647 h 997"/>
                  <a:gd name="T20" fmla="*/ 2147483647 w 1044"/>
                  <a:gd name="T21" fmla="*/ 2147483647 h 997"/>
                  <a:gd name="T22" fmla="*/ 2147483647 w 1044"/>
                  <a:gd name="T23" fmla="*/ 2147483647 h 997"/>
                  <a:gd name="T24" fmla="*/ 2147483647 w 1044"/>
                  <a:gd name="T25" fmla="*/ 2147483647 h 997"/>
                  <a:gd name="T26" fmla="*/ 2147483647 w 1044"/>
                  <a:gd name="T27" fmla="*/ 2147483647 h 997"/>
                  <a:gd name="T28" fmla="*/ 2147483647 w 1044"/>
                  <a:gd name="T29" fmla="*/ 2147483647 h 997"/>
                  <a:gd name="T30" fmla="*/ 2147483647 w 1044"/>
                  <a:gd name="T31" fmla="*/ 2147483647 h 997"/>
                  <a:gd name="T32" fmla="*/ 2147483647 w 1044"/>
                  <a:gd name="T33" fmla="*/ 2147483647 h 997"/>
                  <a:gd name="T34" fmla="*/ 2147483647 w 1044"/>
                  <a:gd name="T35" fmla="*/ 2147483647 h 997"/>
                  <a:gd name="T36" fmla="*/ 2147483647 w 1044"/>
                  <a:gd name="T37" fmla="*/ 2147483647 h 997"/>
                  <a:gd name="T38" fmla="*/ 2147483647 w 1044"/>
                  <a:gd name="T39" fmla="*/ 2147483647 h 997"/>
                  <a:gd name="T40" fmla="*/ 2147483647 w 1044"/>
                  <a:gd name="T41" fmla="*/ 2147483647 h 997"/>
                  <a:gd name="T42" fmla="*/ 2147483647 w 1044"/>
                  <a:gd name="T43" fmla="*/ 2147483647 h 997"/>
                  <a:gd name="T44" fmla="*/ 2147483647 w 1044"/>
                  <a:gd name="T45" fmla="*/ 2147483647 h 997"/>
                  <a:gd name="T46" fmla="*/ 2147483647 w 1044"/>
                  <a:gd name="T47" fmla="*/ 2147483647 h 997"/>
                  <a:gd name="T48" fmla="*/ 2147483647 w 1044"/>
                  <a:gd name="T49" fmla="*/ 2147483647 h 997"/>
                  <a:gd name="T50" fmla="*/ 2147483647 w 1044"/>
                  <a:gd name="T51" fmla="*/ 2147483647 h 997"/>
                  <a:gd name="T52" fmla="*/ 2147483647 w 1044"/>
                  <a:gd name="T53" fmla="*/ 2147483647 h 997"/>
                  <a:gd name="T54" fmla="*/ 2147483647 w 1044"/>
                  <a:gd name="T55" fmla="*/ 2147483647 h 997"/>
                  <a:gd name="T56" fmla="*/ 2147483647 w 1044"/>
                  <a:gd name="T57" fmla="*/ 2147483647 h 997"/>
                  <a:gd name="T58" fmla="*/ 2147483647 w 1044"/>
                  <a:gd name="T59" fmla="*/ 2147483647 h 997"/>
                  <a:gd name="T60" fmla="*/ 2147483647 w 1044"/>
                  <a:gd name="T61" fmla="*/ 2147483647 h 997"/>
                  <a:gd name="T62" fmla="*/ 2147483647 w 1044"/>
                  <a:gd name="T63" fmla="*/ 2147483647 h 997"/>
                  <a:gd name="T64" fmla="*/ 2147483647 w 1044"/>
                  <a:gd name="T65" fmla="*/ 2147483647 h 997"/>
                  <a:gd name="T66" fmla="*/ 2147483647 w 1044"/>
                  <a:gd name="T67" fmla="*/ 2147483647 h 997"/>
                  <a:gd name="T68" fmla="*/ 2147483647 w 1044"/>
                  <a:gd name="T69" fmla="*/ 2147483647 h 997"/>
                  <a:gd name="T70" fmla="*/ 2147483647 w 1044"/>
                  <a:gd name="T71" fmla="*/ 2147483647 h 997"/>
                  <a:gd name="T72" fmla="*/ 2147483647 w 1044"/>
                  <a:gd name="T73" fmla="*/ 2147483647 h 997"/>
                  <a:gd name="T74" fmla="*/ 2147483647 w 1044"/>
                  <a:gd name="T75" fmla="*/ 2147483647 h 997"/>
                  <a:gd name="T76" fmla="*/ 2147483647 w 1044"/>
                  <a:gd name="T77" fmla="*/ 2147483647 h 997"/>
                  <a:gd name="T78" fmla="*/ 2147483647 w 1044"/>
                  <a:gd name="T79" fmla="*/ 2147483647 h 997"/>
                  <a:gd name="T80" fmla="*/ 2147483647 w 1044"/>
                  <a:gd name="T81" fmla="*/ 2147483647 h 997"/>
                  <a:gd name="T82" fmla="*/ 2147483647 w 1044"/>
                  <a:gd name="T83" fmla="*/ 2147483647 h 997"/>
                  <a:gd name="T84" fmla="*/ 2147483647 w 1044"/>
                  <a:gd name="T85" fmla="*/ 2147483647 h 997"/>
                  <a:gd name="T86" fmla="*/ 2147483647 w 1044"/>
                  <a:gd name="T87" fmla="*/ 2147483647 h 997"/>
                  <a:gd name="T88" fmla="*/ 2147483647 w 1044"/>
                  <a:gd name="T89" fmla="*/ 2147483647 h 997"/>
                  <a:gd name="T90" fmla="*/ 2147483647 w 1044"/>
                  <a:gd name="T91" fmla="*/ 0 h 9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44"/>
                  <a:gd name="T139" fmla="*/ 0 h 997"/>
                  <a:gd name="T140" fmla="*/ 1044 w 1044"/>
                  <a:gd name="T141" fmla="*/ 997 h 9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44" h="997">
                    <a:moveTo>
                      <a:pt x="941" y="0"/>
                    </a:moveTo>
                    <a:cubicBezTo>
                      <a:pt x="944" y="4"/>
                      <a:pt x="946" y="7"/>
                      <a:pt x="947" y="10"/>
                    </a:cubicBezTo>
                    <a:cubicBezTo>
                      <a:pt x="949" y="13"/>
                      <a:pt x="949" y="17"/>
                      <a:pt x="951" y="20"/>
                    </a:cubicBezTo>
                    <a:cubicBezTo>
                      <a:pt x="956" y="30"/>
                      <a:pt x="965" y="37"/>
                      <a:pt x="970" y="47"/>
                    </a:cubicBezTo>
                    <a:cubicBezTo>
                      <a:pt x="972" y="54"/>
                      <a:pt x="976" y="67"/>
                      <a:pt x="976" y="67"/>
                    </a:cubicBezTo>
                    <a:cubicBezTo>
                      <a:pt x="977" y="90"/>
                      <a:pt x="977" y="111"/>
                      <a:pt x="979" y="134"/>
                    </a:cubicBezTo>
                    <a:cubicBezTo>
                      <a:pt x="981" y="156"/>
                      <a:pt x="975" y="152"/>
                      <a:pt x="954" y="158"/>
                    </a:cubicBezTo>
                    <a:cubicBezTo>
                      <a:pt x="943" y="193"/>
                      <a:pt x="954" y="223"/>
                      <a:pt x="964" y="255"/>
                    </a:cubicBezTo>
                    <a:cubicBezTo>
                      <a:pt x="964" y="261"/>
                      <a:pt x="964" y="269"/>
                      <a:pt x="967" y="275"/>
                    </a:cubicBezTo>
                    <a:cubicBezTo>
                      <a:pt x="968" y="279"/>
                      <a:pt x="971" y="281"/>
                      <a:pt x="973" y="285"/>
                    </a:cubicBezTo>
                    <a:cubicBezTo>
                      <a:pt x="985" y="319"/>
                      <a:pt x="981" y="327"/>
                      <a:pt x="1021" y="335"/>
                    </a:cubicBezTo>
                    <a:cubicBezTo>
                      <a:pt x="1044" y="359"/>
                      <a:pt x="1023" y="354"/>
                      <a:pt x="989" y="359"/>
                    </a:cubicBezTo>
                    <a:cubicBezTo>
                      <a:pt x="994" y="374"/>
                      <a:pt x="1009" y="377"/>
                      <a:pt x="1024" y="382"/>
                    </a:cubicBezTo>
                    <a:cubicBezTo>
                      <a:pt x="1031" y="407"/>
                      <a:pt x="1014" y="413"/>
                      <a:pt x="992" y="416"/>
                    </a:cubicBezTo>
                    <a:cubicBezTo>
                      <a:pt x="981" y="435"/>
                      <a:pt x="995" y="459"/>
                      <a:pt x="973" y="466"/>
                    </a:cubicBezTo>
                    <a:cubicBezTo>
                      <a:pt x="958" y="490"/>
                      <a:pt x="945" y="521"/>
                      <a:pt x="922" y="537"/>
                    </a:cubicBezTo>
                    <a:cubicBezTo>
                      <a:pt x="900" y="553"/>
                      <a:pt x="862" y="551"/>
                      <a:pt x="836" y="556"/>
                    </a:cubicBezTo>
                    <a:cubicBezTo>
                      <a:pt x="807" y="589"/>
                      <a:pt x="873" y="623"/>
                      <a:pt x="897" y="627"/>
                    </a:cubicBezTo>
                    <a:cubicBezTo>
                      <a:pt x="897" y="630"/>
                      <a:pt x="897" y="635"/>
                      <a:pt x="900" y="637"/>
                    </a:cubicBezTo>
                    <a:cubicBezTo>
                      <a:pt x="902" y="640"/>
                      <a:pt x="908" y="637"/>
                      <a:pt x="909" y="641"/>
                    </a:cubicBezTo>
                    <a:cubicBezTo>
                      <a:pt x="915" y="662"/>
                      <a:pt x="906" y="661"/>
                      <a:pt x="893" y="664"/>
                    </a:cubicBezTo>
                    <a:cubicBezTo>
                      <a:pt x="886" y="671"/>
                      <a:pt x="898" y="703"/>
                      <a:pt x="890" y="707"/>
                    </a:cubicBezTo>
                    <a:cubicBezTo>
                      <a:pt x="883" y="711"/>
                      <a:pt x="857" y="692"/>
                      <a:pt x="849" y="691"/>
                    </a:cubicBezTo>
                    <a:cubicBezTo>
                      <a:pt x="846" y="693"/>
                      <a:pt x="841" y="694"/>
                      <a:pt x="839" y="697"/>
                    </a:cubicBezTo>
                    <a:cubicBezTo>
                      <a:pt x="836" y="701"/>
                      <a:pt x="836" y="708"/>
                      <a:pt x="832" y="711"/>
                    </a:cubicBezTo>
                    <a:cubicBezTo>
                      <a:pt x="827" y="715"/>
                      <a:pt x="813" y="717"/>
                      <a:pt x="813" y="717"/>
                    </a:cubicBezTo>
                    <a:cubicBezTo>
                      <a:pt x="799" y="727"/>
                      <a:pt x="794" y="743"/>
                      <a:pt x="781" y="755"/>
                    </a:cubicBezTo>
                    <a:cubicBezTo>
                      <a:pt x="763" y="772"/>
                      <a:pt x="739" y="781"/>
                      <a:pt x="717" y="791"/>
                    </a:cubicBezTo>
                    <a:cubicBezTo>
                      <a:pt x="682" y="786"/>
                      <a:pt x="690" y="781"/>
                      <a:pt x="666" y="764"/>
                    </a:cubicBezTo>
                    <a:cubicBezTo>
                      <a:pt x="663" y="753"/>
                      <a:pt x="659" y="749"/>
                      <a:pt x="650" y="741"/>
                    </a:cubicBezTo>
                    <a:cubicBezTo>
                      <a:pt x="636" y="742"/>
                      <a:pt x="622" y="740"/>
                      <a:pt x="608" y="744"/>
                    </a:cubicBezTo>
                    <a:cubicBezTo>
                      <a:pt x="602" y="746"/>
                      <a:pt x="602" y="760"/>
                      <a:pt x="599" y="764"/>
                    </a:cubicBezTo>
                    <a:cubicBezTo>
                      <a:pt x="594" y="771"/>
                      <a:pt x="587" y="777"/>
                      <a:pt x="580" y="781"/>
                    </a:cubicBezTo>
                    <a:cubicBezTo>
                      <a:pt x="564" y="793"/>
                      <a:pt x="545" y="795"/>
                      <a:pt x="526" y="798"/>
                    </a:cubicBezTo>
                    <a:cubicBezTo>
                      <a:pt x="504" y="794"/>
                      <a:pt x="493" y="791"/>
                      <a:pt x="472" y="794"/>
                    </a:cubicBezTo>
                    <a:cubicBezTo>
                      <a:pt x="459" y="799"/>
                      <a:pt x="449" y="805"/>
                      <a:pt x="436" y="808"/>
                    </a:cubicBezTo>
                    <a:cubicBezTo>
                      <a:pt x="418" y="821"/>
                      <a:pt x="430" y="829"/>
                      <a:pt x="417" y="848"/>
                    </a:cubicBezTo>
                    <a:cubicBezTo>
                      <a:pt x="407" y="863"/>
                      <a:pt x="383" y="854"/>
                      <a:pt x="366" y="855"/>
                    </a:cubicBezTo>
                    <a:cubicBezTo>
                      <a:pt x="333" y="854"/>
                      <a:pt x="307" y="846"/>
                      <a:pt x="276" y="852"/>
                    </a:cubicBezTo>
                    <a:cubicBezTo>
                      <a:pt x="273" y="865"/>
                      <a:pt x="273" y="882"/>
                      <a:pt x="264" y="892"/>
                    </a:cubicBezTo>
                    <a:cubicBezTo>
                      <a:pt x="253" y="903"/>
                      <a:pt x="239" y="910"/>
                      <a:pt x="229" y="922"/>
                    </a:cubicBezTo>
                    <a:cubicBezTo>
                      <a:pt x="221" y="946"/>
                      <a:pt x="222" y="952"/>
                      <a:pt x="203" y="965"/>
                    </a:cubicBezTo>
                    <a:cubicBezTo>
                      <a:pt x="183" y="963"/>
                      <a:pt x="186" y="980"/>
                      <a:pt x="172" y="997"/>
                    </a:cubicBezTo>
                    <a:cubicBezTo>
                      <a:pt x="166" y="995"/>
                      <a:pt x="140" y="989"/>
                      <a:pt x="134" y="986"/>
                    </a:cubicBezTo>
                    <a:cubicBezTo>
                      <a:pt x="126" y="982"/>
                      <a:pt x="107" y="966"/>
                      <a:pt x="102" y="960"/>
                    </a:cubicBezTo>
                    <a:cubicBezTo>
                      <a:pt x="85" y="939"/>
                      <a:pt x="85" y="940"/>
                      <a:pt x="67" y="931"/>
                    </a:cubicBezTo>
                    <a:cubicBezTo>
                      <a:pt x="51" y="908"/>
                      <a:pt x="35" y="901"/>
                      <a:pt x="11" y="893"/>
                    </a:cubicBezTo>
                    <a:cubicBezTo>
                      <a:pt x="0" y="878"/>
                      <a:pt x="8" y="857"/>
                      <a:pt x="2" y="838"/>
                    </a:cubicBezTo>
                    <a:cubicBezTo>
                      <a:pt x="8" y="810"/>
                      <a:pt x="0" y="804"/>
                      <a:pt x="27" y="794"/>
                    </a:cubicBezTo>
                    <a:cubicBezTo>
                      <a:pt x="39" y="784"/>
                      <a:pt x="30" y="771"/>
                      <a:pt x="46" y="769"/>
                    </a:cubicBezTo>
                    <a:cubicBezTo>
                      <a:pt x="54" y="759"/>
                      <a:pt x="81" y="766"/>
                      <a:pt x="88" y="755"/>
                    </a:cubicBezTo>
                    <a:cubicBezTo>
                      <a:pt x="96" y="729"/>
                      <a:pt x="88" y="698"/>
                      <a:pt x="103" y="675"/>
                    </a:cubicBezTo>
                    <a:cubicBezTo>
                      <a:pt x="107" y="662"/>
                      <a:pt x="105" y="649"/>
                      <a:pt x="109" y="636"/>
                    </a:cubicBezTo>
                    <a:cubicBezTo>
                      <a:pt x="112" y="623"/>
                      <a:pt x="104" y="606"/>
                      <a:pt x="106" y="597"/>
                    </a:cubicBezTo>
                    <a:cubicBezTo>
                      <a:pt x="107" y="587"/>
                      <a:pt x="120" y="590"/>
                      <a:pt x="117" y="577"/>
                    </a:cubicBezTo>
                    <a:cubicBezTo>
                      <a:pt x="116" y="559"/>
                      <a:pt x="59" y="547"/>
                      <a:pt x="84" y="516"/>
                    </a:cubicBezTo>
                    <a:cubicBezTo>
                      <a:pt x="83" y="508"/>
                      <a:pt x="79" y="503"/>
                      <a:pt x="79" y="503"/>
                    </a:cubicBezTo>
                    <a:cubicBezTo>
                      <a:pt x="78" y="481"/>
                      <a:pt x="76" y="451"/>
                      <a:pt x="75" y="429"/>
                    </a:cubicBezTo>
                    <a:cubicBezTo>
                      <a:pt x="74" y="421"/>
                      <a:pt x="76" y="414"/>
                      <a:pt x="75" y="406"/>
                    </a:cubicBezTo>
                    <a:cubicBezTo>
                      <a:pt x="74" y="402"/>
                      <a:pt x="79" y="394"/>
                      <a:pt x="82" y="393"/>
                    </a:cubicBezTo>
                    <a:cubicBezTo>
                      <a:pt x="89" y="390"/>
                      <a:pt x="112" y="405"/>
                      <a:pt x="120" y="406"/>
                    </a:cubicBezTo>
                    <a:cubicBezTo>
                      <a:pt x="124" y="410"/>
                      <a:pt x="125" y="418"/>
                      <a:pt x="130" y="423"/>
                    </a:cubicBezTo>
                    <a:cubicBezTo>
                      <a:pt x="135" y="428"/>
                      <a:pt x="149" y="436"/>
                      <a:pt x="149" y="436"/>
                    </a:cubicBezTo>
                    <a:cubicBezTo>
                      <a:pt x="166" y="435"/>
                      <a:pt x="170" y="429"/>
                      <a:pt x="178" y="413"/>
                    </a:cubicBezTo>
                    <a:cubicBezTo>
                      <a:pt x="184" y="400"/>
                      <a:pt x="204" y="397"/>
                      <a:pt x="206" y="382"/>
                    </a:cubicBezTo>
                    <a:cubicBezTo>
                      <a:pt x="208" y="373"/>
                      <a:pt x="212" y="355"/>
                      <a:pt x="212" y="355"/>
                    </a:cubicBezTo>
                    <a:cubicBezTo>
                      <a:pt x="212" y="349"/>
                      <a:pt x="192" y="360"/>
                      <a:pt x="187" y="355"/>
                    </a:cubicBezTo>
                    <a:cubicBezTo>
                      <a:pt x="181" y="350"/>
                      <a:pt x="187" y="325"/>
                      <a:pt x="178" y="325"/>
                    </a:cubicBezTo>
                    <a:cubicBezTo>
                      <a:pt x="167" y="321"/>
                      <a:pt x="152" y="348"/>
                      <a:pt x="135" y="352"/>
                    </a:cubicBezTo>
                    <a:cubicBezTo>
                      <a:pt x="118" y="356"/>
                      <a:pt x="84" y="360"/>
                      <a:pt x="74" y="349"/>
                    </a:cubicBezTo>
                    <a:cubicBezTo>
                      <a:pt x="63" y="345"/>
                      <a:pt x="49" y="315"/>
                      <a:pt x="72" y="288"/>
                    </a:cubicBezTo>
                    <a:cubicBezTo>
                      <a:pt x="73" y="287"/>
                      <a:pt x="131" y="283"/>
                      <a:pt x="132" y="283"/>
                    </a:cubicBezTo>
                    <a:cubicBezTo>
                      <a:pt x="138" y="279"/>
                      <a:pt x="166" y="269"/>
                      <a:pt x="171" y="265"/>
                    </a:cubicBezTo>
                    <a:cubicBezTo>
                      <a:pt x="192" y="247"/>
                      <a:pt x="163" y="292"/>
                      <a:pt x="194" y="285"/>
                    </a:cubicBezTo>
                    <a:cubicBezTo>
                      <a:pt x="210" y="268"/>
                      <a:pt x="210" y="251"/>
                      <a:pt x="235" y="248"/>
                    </a:cubicBezTo>
                    <a:cubicBezTo>
                      <a:pt x="253" y="234"/>
                      <a:pt x="256" y="232"/>
                      <a:pt x="283" y="228"/>
                    </a:cubicBezTo>
                    <a:cubicBezTo>
                      <a:pt x="289" y="227"/>
                      <a:pt x="321" y="222"/>
                      <a:pt x="321" y="222"/>
                    </a:cubicBezTo>
                    <a:cubicBezTo>
                      <a:pt x="342" y="214"/>
                      <a:pt x="360" y="212"/>
                      <a:pt x="382" y="208"/>
                    </a:cubicBezTo>
                    <a:cubicBezTo>
                      <a:pt x="414" y="183"/>
                      <a:pt x="413" y="181"/>
                      <a:pt x="456" y="178"/>
                    </a:cubicBezTo>
                    <a:cubicBezTo>
                      <a:pt x="488" y="172"/>
                      <a:pt x="525" y="171"/>
                      <a:pt x="558" y="167"/>
                    </a:cubicBezTo>
                    <a:cubicBezTo>
                      <a:pt x="575" y="166"/>
                      <a:pt x="605" y="151"/>
                      <a:pt x="605" y="151"/>
                    </a:cubicBezTo>
                    <a:cubicBezTo>
                      <a:pt x="627" y="146"/>
                      <a:pt x="653" y="141"/>
                      <a:pt x="673" y="134"/>
                    </a:cubicBezTo>
                    <a:cubicBezTo>
                      <a:pt x="689" y="129"/>
                      <a:pt x="691" y="139"/>
                      <a:pt x="708" y="136"/>
                    </a:cubicBezTo>
                    <a:cubicBezTo>
                      <a:pt x="711" y="134"/>
                      <a:pt x="728" y="125"/>
                      <a:pt x="732" y="124"/>
                    </a:cubicBezTo>
                    <a:cubicBezTo>
                      <a:pt x="735" y="122"/>
                      <a:pt x="744" y="123"/>
                      <a:pt x="747" y="121"/>
                    </a:cubicBezTo>
                    <a:cubicBezTo>
                      <a:pt x="756" y="116"/>
                      <a:pt x="754" y="120"/>
                      <a:pt x="762" y="114"/>
                    </a:cubicBezTo>
                    <a:cubicBezTo>
                      <a:pt x="771" y="106"/>
                      <a:pt x="782" y="103"/>
                      <a:pt x="794" y="98"/>
                    </a:cubicBezTo>
                    <a:cubicBezTo>
                      <a:pt x="798" y="93"/>
                      <a:pt x="805" y="90"/>
                      <a:pt x="810" y="84"/>
                    </a:cubicBezTo>
                    <a:cubicBezTo>
                      <a:pt x="812" y="82"/>
                      <a:pt x="811" y="77"/>
                      <a:pt x="813" y="74"/>
                    </a:cubicBezTo>
                    <a:cubicBezTo>
                      <a:pt x="822" y="61"/>
                      <a:pt x="846" y="34"/>
                      <a:pt x="861" y="28"/>
                    </a:cubicBezTo>
                    <a:cubicBezTo>
                      <a:pt x="874" y="14"/>
                      <a:pt x="891" y="15"/>
                      <a:pt x="909" y="10"/>
                    </a:cubicBezTo>
                    <a:cubicBezTo>
                      <a:pt x="923" y="0"/>
                      <a:pt x="926" y="5"/>
                      <a:pt x="94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pl-PL"/>
              </a:p>
            </p:txBody>
          </p:sp>
          <p:sp>
            <p:nvSpPr>
              <p:cNvPr id="28" name="Freeform 29"/>
              <p:cNvSpPr>
                <a:spLocks noChangeAspect="1"/>
              </p:cNvSpPr>
              <p:nvPr/>
            </p:nvSpPr>
            <p:spPr bwMode="invGray">
              <a:xfrm rot="21201601">
                <a:off x="2153934" y="1310918"/>
                <a:ext cx="1351110" cy="772974"/>
              </a:xfrm>
              <a:custGeom>
                <a:avLst/>
                <a:gdLst>
                  <a:gd name="T0" fmla="*/ 2147483646 w 1624"/>
                  <a:gd name="T1" fmla="*/ 2147483646 h 931"/>
                  <a:gd name="T2" fmla="*/ 2147483646 w 1624"/>
                  <a:gd name="T3" fmla="*/ 2147483646 h 931"/>
                  <a:gd name="T4" fmla="*/ 2147483646 w 1624"/>
                  <a:gd name="T5" fmla="*/ 2147483646 h 931"/>
                  <a:gd name="T6" fmla="*/ 2147483646 w 1624"/>
                  <a:gd name="T7" fmla="*/ 2147483646 h 931"/>
                  <a:gd name="T8" fmla="*/ 2147483646 w 1624"/>
                  <a:gd name="T9" fmla="*/ 2147483646 h 931"/>
                  <a:gd name="T10" fmla="*/ 2147483646 w 1624"/>
                  <a:gd name="T11" fmla="*/ 2147483646 h 931"/>
                  <a:gd name="T12" fmla="*/ 2147483646 w 1624"/>
                  <a:gd name="T13" fmla="*/ 2147483646 h 931"/>
                  <a:gd name="T14" fmla="*/ 2147483646 w 1624"/>
                  <a:gd name="T15" fmla="*/ 2147483646 h 931"/>
                  <a:gd name="T16" fmla="*/ 2147483646 w 1624"/>
                  <a:gd name="T17" fmla="*/ 2147483646 h 931"/>
                  <a:gd name="T18" fmla="*/ 2147483646 w 1624"/>
                  <a:gd name="T19" fmla="*/ 2147483646 h 931"/>
                  <a:gd name="T20" fmla="*/ 2147483646 w 1624"/>
                  <a:gd name="T21" fmla="*/ 2147483646 h 931"/>
                  <a:gd name="T22" fmla="*/ 2147483646 w 1624"/>
                  <a:gd name="T23" fmla="*/ 2147483646 h 931"/>
                  <a:gd name="T24" fmla="*/ 2147483646 w 1624"/>
                  <a:gd name="T25" fmla="*/ 2147483646 h 931"/>
                  <a:gd name="T26" fmla="*/ 2147483646 w 1624"/>
                  <a:gd name="T27" fmla="*/ 2147483646 h 931"/>
                  <a:gd name="T28" fmla="*/ 2147483646 w 1624"/>
                  <a:gd name="T29" fmla="*/ 2147483646 h 931"/>
                  <a:gd name="T30" fmla="*/ 2147483646 w 1624"/>
                  <a:gd name="T31" fmla="*/ 2147483646 h 931"/>
                  <a:gd name="T32" fmla="*/ 2147483646 w 1624"/>
                  <a:gd name="T33" fmla="*/ 2147483646 h 931"/>
                  <a:gd name="T34" fmla="*/ 2147483646 w 1624"/>
                  <a:gd name="T35" fmla="*/ 2147483646 h 931"/>
                  <a:gd name="T36" fmla="*/ 2147483646 w 1624"/>
                  <a:gd name="T37" fmla="*/ 2147483646 h 931"/>
                  <a:gd name="T38" fmla="*/ 2147483646 w 1624"/>
                  <a:gd name="T39" fmla="*/ 2147483646 h 931"/>
                  <a:gd name="T40" fmla="*/ 2147483646 w 1624"/>
                  <a:gd name="T41" fmla="*/ 2147483646 h 931"/>
                  <a:gd name="T42" fmla="*/ 2147483646 w 1624"/>
                  <a:gd name="T43" fmla="*/ 2147483646 h 931"/>
                  <a:gd name="T44" fmla="*/ 2147483646 w 1624"/>
                  <a:gd name="T45" fmla="*/ 2147483646 h 931"/>
                  <a:gd name="T46" fmla="*/ 2147483646 w 1624"/>
                  <a:gd name="T47" fmla="*/ 2147483646 h 931"/>
                  <a:gd name="T48" fmla="*/ 2147483646 w 1624"/>
                  <a:gd name="T49" fmla="*/ 2147483646 h 931"/>
                  <a:gd name="T50" fmla="*/ 2147483646 w 1624"/>
                  <a:gd name="T51" fmla="*/ 2147483646 h 931"/>
                  <a:gd name="T52" fmla="*/ 2147483646 w 1624"/>
                  <a:gd name="T53" fmla="*/ 2147483646 h 931"/>
                  <a:gd name="T54" fmla="*/ 2147483646 w 1624"/>
                  <a:gd name="T55" fmla="*/ 2147483646 h 931"/>
                  <a:gd name="T56" fmla="*/ 2147483646 w 1624"/>
                  <a:gd name="T57" fmla="*/ 2147483646 h 931"/>
                  <a:gd name="T58" fmla="*/ 2147483646 w 1624"/>
                  <a:gd name="T59" fmla="*/ 2147483646 h 931"/>
                  <a:gd name="T60" fmla="*/ 2147483646 w 1624"/>
                  <a:gd name="T61" fmla="*/ 2147483646 h 931"/>
                  <a:gd name="T62" fmla="*/ 2147483646 w 1624"/>
                  <a:gd name="T63" fmla="*/ 2147483646 h 931"/>
                  <a:gd name="T64" fmla="*/ 2147483646 w 1624"/>
                  <a:gd name="T65" fmla="*/ 2147483646 h 931"/>
                  <a:gd name="T66" fmla="*/ 2147483646 w 1624"/>
                  <a:gd name="T67" fmla="*/ 2147483646 h 931"/>
                  <a:gd name="T68" fmla="*/ 2147483646 w 1624"/>
                  <a:gd name="T69" fmla="*/ 2147483646 h 931"/>
                  <a:gd name="T70" fmla="*/ 2147483646 w 1624"/>
                  <a:gd name="T71" fmla="*/ 2147483646 h 931"/>
                  <a:gd name="T72" fmla="*/ 2147483646 w 1624"/>
                  <a:gd name="T73" fmla="*/ 2147483646 h 931"/>
                  <a:gd name="T74" fmla="*/ 2147483646 w 1624"/>
                  <a:gd name="T75" fmla="*/ 2147483646 h 931"/>
                  <a:gd name="T76" fmla="*/ 2147483646 w 1624"/>
                  <a:gd name="T77" fmla="*/ 2147483646 h 931"/>
                  <a:gd name="T78" fmla="*/ 2147483646 w 1624"/>
                  <a:gd name="T79" fmla="*/ 2147483646 h 931"/>
                  <a:gd name="T80" fmla="*/ 2147483646 w 1624"/>
                  <a:gd name="T81" fmla="*/ 2147483646 h 931"/>
                  <a:gd name="T82" fmla="*/ 2147483646 w 1624"/>
                  <a:gd name="T83" fmla="*/ 2147483646 h 931"/>
                  <a:gd name="T84" fmla="*/ 2147483646 w 1624"/>
                  <a:gd name="T85" fmla="*/ 2147483646 h 931"/>
                  <a:gd name="T86" fmla="*/ 2147483646 w 1624"/>
                  <a:gd name="T87" fmla="*/ 2147483646 h 931"/>
                  <a:gd name="T88" fmla="*/ 2147483646 w 1624"/>
                  <a:gd name="T89" fmla="*/ 2147483646 h 931"/>
                  <a:gd name="T90" fmla="*/ 2147483646 w 1624"/>
                  <a:gd name="T91" fmla="*/ 2147483646 h 931"/>
                  <a:gd name="T92" fmla="*/ 2147483646 w 1624"/>
                  <a:gd name="T93" fmla="*/ 2147483646 h 931"/>
                  <a:gd name="T94" fmla="*/ 2147483646 w 1624"/>
                  <a:gd name="T95" fmla="*/ 2147483646 h 931"/>
                  <a:gd name="T96" fmla="*/ 2147483646 w 1624"/>
                  <a:gd name="T97" fmla="*/ 2147483646 h 931"/>
                  <a:gd name="T98" fmla="*/ 2147483646 w 1624"/>
                  <a:gd name="T99" fmla="*/ 2147483646 h 931"/>
                  <a:gd name="T100" fmla="*/ 2147483646 w 1624"/>
                  <a:gd name="T101" fmla="*/ 2147483646 h 931"/>
                  <a:gd name="T102" fmla="*/ 2147483646 w 1624"/>
                  <a:gd name="T103" fmla="*/ 2147483646 h 931"/>
                  <a:gd name="T104" fmla="*/ 2147483646 w 1624"/>
                  <a:gd name="T105" fmla="*/ 2147483646 h 931"/>
                  <a:gd name="T106" fmla="*/ 2147483646 w 1624"/>
                  <a:gd name="T107" fmla="*/ 2147483646 h 931"/>
                  <a:gd name="T108" fmla="*/ 2147483646 w 1624"/>
                  <a:gd name="T109" fmla="*/ 2147483646 h 931"/>
                  <a:gd name="T110" fmla="*/ 2147483646 w 1624"/>
                  <a:gd name="T111" fmla="*/ 2147483646 h 931"/>
                  <a:gd name="T112" fmla="*/ 2147483646 w 1624"/>
                  <a:gd name="T113" fmla="*/ 2147483646 h 931"/>
                  <a:gd name="T114" fmla="*/ 2147483646 w 1624"/>
                  <a:gd name="T115" fmla="*/ 2147483646 h 931"/>
                  <a:gd name="T116" fmla="*/ 2147483646 w 1624"/>
                  <a:gd name="T117" fmla="*/ 2147483646 h 931"/>
                  <a:gd name="T118" fmla="*/ 2147483646 w 1624"/>
                  <a:gd name="T119" fmla="*/ 2147483646 h 931"/>
                  <a:gd name="T120" fmla="*/ 2147483646 w 1624"/>
                  <a:gd name="T121" fmla="*/ 2147483646 h 931"/>
                  <a:gd name="T122" fmla="*/ 2147483646 w 1624"/>
                  <a:gd name="T123" fmla="*/ 2147483646 h 931"/>
                  <a:gd name="T124" fmla="*/ 2147483646 w 1624"/>
                  <a:gd name="T125" fmla="*/ 2147483646 h 9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24"/>
                  <a:gd name="T190" fmla="*/ 0 h 931"/>
                  <a:gd name="T191" fmla="*/ 1624 w 1624"/>
                  <a:gd name="T192" fmla="*/ 931 h 9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24" h="931">
                    <a:moveTo>
                      <a:pt x="261" y="68"/>
                    </a:moveTo>
                    <a:cubicBezTo>
                      <a:pt x="277" y="55"/>
                      <a:pt x="257" y="41"/>
                      <a:pt x="284" y="37"/>
                    </a:cubicBezTo>
                    <a:cubicBezTo>
                      <a:pt x="311" y="33"/>
                      <a:pt x="373" y="42"/>
                      <a:pt x="421" y="46"/>
                    </a:cubicBezTo>
                    <a:cubicBezTo>
                      <a:pt x="482" y="53"/>
                      <a:pt x="507" y="61"/>
                      <a:pt x="575" y="64"/>
                    </a:cubicBezTo>
                    <a:cubicBezTo>
                      <a:pt x="637" y="69"/>
                      <a:pt x="710" y="69"/>
                      <a:pt x="784" y="73"/>
                    </a:cubicBezTo>
                    <a:cubicBezTo>
                      <a:pt x="858" y="77"/>
                      <a:pt x="939" y="90"/>
                      <a:pt x="1021" y="91"/>
                    </a:cubicBezTo>
                    <a:cubicBezTo>
                      <a:pt x="1078" y="104"/>
                      <a:pt x="1220" y="86"/>
                      <a:pt x="1275" y="82"/>
                    </a:cubicBezTo>
                    <a:cubicBezTo>
                      <a:pt x="1332" y="78"/>
                      <a:pt x="1310" y="90"/>
                      <a:pt x="1366" y="82"/>
                    </a:cubicBezTo>
                    <a:cubicBezTo>
                      <a:pt x="1384" y="0"/>
                      <a:pt x="1412" y="57"/>
                      <a:pt x="1448" y="55"/>
                    </a:cubicBezTo>
                    <a:cubicBezTo>
                      <a:pt x="1476" y="55"/>
                      <a:pt x="1576" y="17"/>
                      <a:pt x="1600" y="23"/>
                    </a:cubicBezTo>
                    <a:cubicBezTo>
                      <a:pt x="1624" y="29"/>
                      <a:pt x="1595" y="78"/>
                      <a:pt x="1593" y="93"/>
                    </a:cubicBezTo>
                    <a:cubicBezTo>
                      <a:pt x="1592" y="100"/>
                      <a:pt x="1594" y="108"/>
                      <a:pt x="1589" y="113"/>
                    </a:cubicBezTo>
                    <a:cubicBezTo>
                      <a:pt x="1584" y="118"/>
                      <a:pt x="1549" y="131"/>
                      <a:pt x="1539" y="134"/>
                    </a:cubicBezTo>
                    <a:cubicBezTo>
                      <a:pt x="1531" y="139"/>
                      <a:pt x="1521" y="139"/>
                      <a:pt x="1514" y="146"/>
                    </a:cubicBezTo>
                    <a:cubicBezTo>
                      <a:pt x="1510" y="150"/>
                      <a:pt x="1510" y="158"/>
                      <a:pt x="1506" y="163"/>
                    </a:cubicBezTo>
                    <a:cubicBezTo>
                      <a:pt x="1500" y="170"/>
                      <a:pt x="1491" y="174"/>
                      <a:pt x="1485" y="180"/>
                    </a:cubicBezTo>
                    <a:cubicBezTo>
                      <a:pt x="1479" y="205"/>
                      <a:pt x="1486" y="212"/>
                      <a:pt x="1506" y="225"/>
                    </a:cubicBezTo>
                    <a:cubicBezTo>
                      <a:pt x="1516" y="266"/>
                      <a:pt x="1501" y="225"/>
                      <a:pt x="1523" y="246"/>
                    </a:cubicBezTo>
                    <a:cubicBezTo>
                      <a:pt x="1536" y="258"/>
                      <a:pt x="1527" y="278"/>
                      <a:pt x="1556" y="287"/>
                    </a:cubicBezTo>
                    <a:cubicBezTo>
                      <a:pt x="1566" y="304"/>
                      <a:pt x="1582" y="311"/>
                      <a:pt x="1593" y="328"/>
                    </a:cubicBezTo>
                    <a:cubicBezTo>
                      <a:pt x="1598" y="343"/>
                      <a:pt x="1605" y="356"/>
                      <a:pt x="1610" y="370"/>
                    </a:cubicBezTo>
                    <a:cubicBezTo>
                      <a:pt x="1605" y="418"/>
                      <a:pt x="1603" y="435"/>
                      <a:pt x="1564" y="461"/>
                    </a:cubicBezTo>
                    <a:cubicBezTo>
                      <a:pt x="1560" y="473"/>
                      <a:pt x="1536" y="494"/>
                      <a:pt x="1523" y="498"/>
                    </a:cubicBezTo>
                    <a:cubicBezTo>
                      <a:pt x="1504" y="515"/>
                      <a:pt x="1442" y="536"/>
                      <a:pt x="1415" y="544"/>
                    </a:cubicBezTo>
                    <a:cubicBezTo>
                      <a:pt x="1403" y="562"/>
                      <a:pt x="1378" y="570"/>
                      <a:pt x="1361" y="585"/>
                    </a:cubicBezTo>
                    <a:cubicBezTo>
                      <a:pt x="1347" y="598"/>
                      <a:pt x="1333" y="628"/>
                      <a:pt x="1312" y="631"/>
                    </a:cubicBezTo>
                    <a:cubicBezTo>
                      <a:pt x="1294" y="633"/>
                      <a:pt x="1276" y="634"/>
                      <a:pt x="1258" y="635"/>
                    </a:cubicBezTo>
                    <a:cubicBezTo>
                      <a:pt x="1252" y="643"/>
                      <a:pt x="1249" y="655"/>
                      <a:pt x="1241" y="660"/>
                    </a:cubicBezTo>
                    <a:cubicBezTo>
                      <a:pt x="1233" y="665"/>
                      <a:pt x="1216" y="676"/>
                      <a:pt x="1216" y="676"/>
                    </a:cubicBezTo>
                    <a:cubicBezTo>
                      <a:pt x="1150" y="669"/>
                      <a:pt x="1114" y="669"/>
                      <a:pt x="1039" y="672"/>
                    </a:cubicBezTo>
                    <a:cubicBezTo>
                      <a:pt x="1013" y="674"/>
                      <a:pt x="1004" y="698"/>
                      <a:pt x="989" y="722"/>
                    </a:cubicBezTo>
                    <a:cubicBezTo>
                      <a:pt x="982" y="772"/>
                      <a:pt x="937" y="736"/>
                      <a:pt x="890" y="742"/>
                    </a:cubicBezTo>
                    <a:cubicBezTo>
                      <a:pt x="862" y="761"/>
                      <a:pt x="835" y="764"/>
                      <a:pt x="803" y="775"/>
                    </a:cubicBezTo>
                    <a:cubicBezTo>
                      <a:pt x="773" y="805"/>
                      <a:pt x="728" y="798"/>
                      <a:pt x="687" y="800"/>
                    </a:cubicBezTo>
                    <a:cubicBezTo>
                      <a:pt x="665" y="814"/>
                      <a:pt x="655" y="831"/>
                      <a:pt x="628" y="839"/>
                    </a:cubicBezTo>
                    <a:cubicBezTo>
                      <a:pt x="591" y="834"/>
                      <a:pt x="578" y="840"/>
                      <a:pt x="550" y="862"/>
                    </a:cubicBezTo>
                    <a:cubicBezTo>
                      <a:pt x="544" y="931"/>
                      <a:pt x="528" y="902"/>
                      <a:pt x="463" y="908"/>
                    </a:cubicBezTo>
                    <a:cubicBezTo>
                      <a:pt x="412" y="906"/>
                      <a:pt x="389" y="908"/>
                      <a:pt x="348" y="895"/>
                    </a:cubicBezTo>
                    <a:cubicBezTo>
                      <a:pt x="328" y="877"/>
                      <a:pt x="333" y="874"/>
                      <a:pt x="302" y="879"/>
                    </a:cubicBezTo>
                    <a:cubicBezTo>
                      <a:pt x="300" y="885"/>
                      <a:pt x="298" y="901"/>
                      <a:pt x="285" y="895"/>
                    </a:cubicBezTo>
                    <a:cubicBezTo>
                      <a:pt x="276" y="891"/>
                      <a:pt x="280" y="873"/>
                      <a:pt x="273" y="866"/>
                    </a:cubicBezTo>
                    <a:cubicBezTo>
                      <a:pt x="265" y="858"/>
                      <a:pt x="244" y="846"/>
                      <a:pt x="244" y="846"/>
                    </a:cubicBezTo>
                    <a:cubicBezTo>
                      <a:pt x="237" y="834"/>
                      <a:pt x="235" y="834"/>
                      <a:pt x="232" y="821"/>
                    </a:cubicBezTo>
                    <a:cubicBezTo>
                      <a:pt x="230" y="814"/>
                      <a:pt x="233" y="805"/>
                      <a:pt x="228" y="800"/>
                    </a:cubicBezTo>
                    <a:cubicBezTo>
                      <a:pt x="227" y="799"/>
                      <a:pt x="197" y="790"/>
                      <a:pt x="190" y="788"/>
                    </a:cubicBezTo>
                    <a:cubicBezTo>
                      <a:pt x="182" y="785"/>
                      <a:pt x="165" y="780"/>
                      <a:pt x="165" y="780"/>
                    </a:cubicBezTo>
                    <a:cubicBezTo>
                      <a:pt x="141" y="754"/>
                      <a:pt x="107" y="754"/>
                      <a:pt x="74" y="751"/>
                    </a:cubicBezTo>
                    <a:cubicBezTo>
                      <a:pt x="40" y="737"/>
                      <a:pt x="37" y="687"/>
                      <a:pt x="12" y="664"/>
                    </a:cubicBezTo>
                    <a:cubicBezTo>
                      <a:pt x="0" y="625"/>
                      <a:pt x="8" y="602"/>
                      <a:pt x="33" y="577"/>
                    </a:cubicBezTo>
                    <a:cubicBezTo>
                      <a:pt x="37" y="563"/>
                      <a:pt x="15" y="540"/>
                      <a:pt x="20" y="527"/>
                    </a:cubicBezTo>
                    <a:cubicBezTo>
                      <a:pt x="24" y="514"/>
                      <a:pt x="49" y="504"/>
                      <a:pt x="62" y="502"/>
                    </a:cubicBezTo>
                    <a:cubicBezTo>
                      <a:pt x="102" y="496"/>
                      <a:pt x="41" y="472"/>
                      <a:pt x="84" y="467"/>
                    </a:cubicBezTo>
                    <a:cubicBezTo>
                      <a:pt x="108" y="451"/>
                      <a:pt x="170" y="467"/>
                      <a:pt x="190" y="444"/>
                    </a:cubicBezTo>
                    <a:cubicBezTo>
                      <a:pt x="186" y="416"/>
                      <a:pt x="187" y="407"/>
                      <a:pt x="161" y="399"/>
                    </a:cubicBezTo>
                    <a:cubicBezTo>
                      <a:pt x="155" y="389"/>
                      <a:pt x="111" y="354"/>
                      <a:pt x="99" y="349"/>
                    </a:cubicBezTo>
                    <a:cubicBezTo>
                      <a:pt x="89" y="345"/>
                      <a:pt x="77" y="344"/>
                      <a:pt x="66" y="341"/>
                    </a:cubicBezTo>
                    <a:cubicBezTo>
                      <a:pt x="52" y="332"/>
                      <a:pt x="42" y="332"/>
                      <a:pt x="37" y="316"/>
                    </a:cubicBezTo>
                    <a:cubicBezTo>
                      <a:pt x="64" y="283"/>
                      <a:pt x="30" y="305"/>
                      <a:pt x="52" y="271"/>
                    </a:cubicBezTo>
                    <a:cubicBezTo>
                      <a:pt x="55" y="266"/>
                      <a:pt x="76" y="208"/>
                      <a:pt x="79" y="204"/>
                    </a:cubicBezTo>
                    <a:cubicBezTo>
                      <a:pt x="104" y="172"/>
                      <a:pt x="99" y="182"/>
                      <a:pt x="128" y="167"/>
                    </a:cubicBezTo>
                    <a:cubicBezTo>
                      <a:pt x="140" y="155"/>
                      <a:pt x="137" y="146"/>
                      <a:pt x="148" y="135"/>
                    </a:cubicBezTo>
                    <a:cubicBezTo>
                      <a:pt x="159" y="124"/>
                      <a:pt x="175" y="112"/>
                      <a:pt x="194" y="101"/>
                    </a:cubicBezTo>
                    <a:cubicBezTo>
                      <a:pt x="201" y="79"/>
                      <a:pt x="261" y="92"/>
                      <a:pt x="261" y="6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/>
                <a:endParaRPr lang="pl-PL">
                  <a:latin typeface="Arial" charset="0"/>
                </a:endParaRPr>
              </a:p>
            </p:txBody>
          </p:sp>
          <p:sp>
            <p:nvSpPr>
              <p:cNvPr id="29" name="Freeform 30"/>
              <p:cNvSpPr>
                <a:spLocks noChangeAspect="1"/>
              </p:cNvSpPr>
              <p:nvPr/>
            </p:nvSpPr>
            <p:spPr bwMode="invGray">
              <a:xfrm>
                <a:off x="2949339" y="1236409"/>
                <a:ext cx="1109875" cy="1492333"/>
              </a:xfrm>
              <a:custGeom>
                <a:avLst/>
                <a:gdLst>
                  <a:gd name="T0" fmla="*/ 2147483646 w 1140"/>
                  <a:gd name="T1" fmla="*/ 0 h 1532"/>
                  <a:gd name="T2" fmla="*/ 2147483646 w 1140"/>
                  <a:gd name="T3" fmla="*/ 2147483646 h 1532"/>
                  <a:gd name="T4" fmla="*/ 2147483646 w 1140"/>
                  <a:gd name="T5" fmla="*/ 2147483646 h 1532"/>
                  <a:gd name="T6" fmla="*/ 2147483646 w 1140"/>
                  <a:gd name="T7" fmla="*/ 2147483646 h 1532"/>
                  <a:gd name="T8" fmla="*/ 2147483646 w 1140"/>
                  <a:gd name="T9" fmla="*/ 2147483646 h 1532"/>
                  <a:gd name="T10" fmla="*/ 2147483646 w 1140"/>
                  <a:gd name="T11" fmla="*/ 2147483646 h 1532"/>
                  <a:gd name="T12" fmla="*/ 2147483646 w 1140"/>
                  <a:gd name="T13" fmla="*/ 2147483646 h 1532"/>
                  <a:gd name="T14" fmla="*/ 2147483646 w 1140"/>
                  <a:gd name="T15" fmla="*/ 2147483646 h 1532"/>
                  <a:gd name="T16" fmla="*/ 2147483646 w 1140"/>
                  <a:gd name="T17" fmla="*/ 2147483646 h 1532"/>
                  <a:gd name="T18" fmla="*/ 2147483646 w 1140"/>
                  <a:gd name="T19" fmla="*/ 2147483646 h 1532"/>
                  <a:gd name="T20" fmla="*/ 2147483646 w 1140"/>
                  <a:gd name="T21" fmla="*/ 2147483646 h 1532"/>
                  <a:gd name="T22" fmla="*/ 2147483646 w 1140"/>
                  <a:gd name="T23" fmla="*/ 2147483646 h 1532"/>
                  <a:gd name="T24" fmla="*/ 2147483646 w 1140"/>
                  <a:gd name="T25" fmla="*/ 2147483646 h 1532"/>
                  <a:gd name="T26" fmla="*/ 2147483646 w 1140"/>
                  <a:gd name="T27" fmla="*/ 2147483646 h 1532"/>
                  <a:gd name="T28" fmla="*/ 2147483646 w 1140"/>
                  <a:gd name="T29" fmla="*/ 2147483646 h 1532"/>
                  <a:gd name="T30" fmla="*/ 2147483646 w 1140"/>
                  <a:gd name="T31" fmla="*/ 2147483646 h 1532"/>
                  <a:gd name="T32" fmla="*/ 2147483646 w 1140"/>
                  <a:gd name="T33" fmla="*/ 2147483646 h 1532"/>
                  <a:gd name="T34" fmla="*/ 2147483646 w 1140"/>
                  <a:gd name="T35" fmla="*/ 2147483646 h 1532"/>
                  <a:gd name="T36" fmla="*/ 2147483646 w 1140"/>
                  <a:gd name="T37" fmla="*/ 2147483646 h 1532"/>
                  <a:gd name="T38" fmla="*/ 2147483646 w 1140"/>
                  <a:gd name="T39" fmla="*/ 2147483646 h 1532"/>
                  <a:gd name="T40" fmla="*/ 2147483646 w 1140"/>
                  <a:gd name="T41" fmla="*/ 2147483646 h 1532"/>
                  <a:gd name="T42" fmla="*/ 2147483646 w 1140"/>
                  <a:gd name="T43" fmla="*/ 2147483646 h 1532"/>
                  <a:gd name="T44" fmla="*/ 2147483646 w 1140"/>
                  <a:gd name="T45" fmla="*/ 2147483646 h 1532"/>
                  <a:gd name="T46" fmla="*/ 2147483646 w 1140"/>
                  <a:gd name="T47" fmla="*/ 2147483646 h 1532"/>
                  <a:gd name="T48" fmla="*/ 2147483646 w 1140"/>
                  <a:gd name="T49" fmla="*/ 2147483646 h 1532"/>
                  <a:gd name="T50" fmla="*/ 2147483646 w 1140"/>
                  <a:gd name="T51" fmla="*/ 2147483646 h 1532"/>
                  <a:gd name="T52" fmla="*/ 2147483646 w 1140"/>
                  <a:gd name="T53" fmla="*/ 2147483646 h 1532"/>
                  <a:gd name="T54" fmla="*/ 2147483646 w 1140"/>
                  <a:gd name="T55" fmla="*/ 2147483646 h 1532"/>
                  <a:gd name="T56" fmla="*/ 2147483646 w 1140"/>
                  <a:gd name="T57" fmla="*/ 2147483646 h 1532"/>
                  <a:gd name="T58" fmla="*/ 2147483646 w 1140"/>
                  <a:gd name="T59" fmla="*/ 2147483646 h 1532"/>
                  <a:gd name="T60" fmla="*/ 2147483646 w 1140"/>
                  <a:gd name="T61" fmla="*/ 2147483646 h 1532"/>
                  <a:gd name="T62" fmla="*/ 2147483646 w 1140"/>
                  <a:gd name="T63" fmla="*/ 2147483646 h 1532"/>
                  <a:gd name="T64" fmla="*/ 2147483646 w 1140"/>
                  <a:gd name="T65" fmla="*/ 2147483646 h 1532"/>
                  <a:gd name="T66" fmla="*/ 2147483646 w 1140"/>
                  <a:gd name="T67" fmla="*/ 2147483646 h 15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40"/>
                  <a:gd name="T103" fmla="*/ 0 h 1532"/>
                  <a:gd name="T104" fmla="*/ 1140 w 1140"/>
                  <a:gd name="T105" fmla="*/ 1532 h 153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40" h="1532">
                    <a:moveTo>
                      <a:pt x="496" y="64"/>
                    </a:moveTo>
                    <a:cubicBezTo>
                      <a:pt x="490" y="46"/>
                      <a:pt x="481" y="10"/>
                      <a:pt x="496" y="0"/>
                    </a:cubicBezTo>
                    <a:cubicBezTo>
                      <a:pt x="523" y="3"/>
                      <a:pt x="562" y="34"/>
                      <a:pt x="588" y="40"/>
                    </a:cubicBezTo>
                    <a:cubicBezTo>
                      <a:pt x="592" y="41"/>
                      <a:pt x="589" y="49"/>
                      <a:pt x="592" y="52"/>
                    </a:cubicBezTo>
                    <a:cubicBezTo>
                      <a:pt x="599" y="59"/>
                      <a:pt x="642" y="63"/>
                      <a:pt x="652" y="68"/>
                    </a:cubicBezTo>
                    <a:cubicBezTo>
                      <a:pt x="674" y="79"/>
                      <a:pt x="701" y="103"/>
                      <a:pt x="724" y="108"/>
                    </a:cubicBezTo>
                    <a:cubicBezTo>
                      <a:pt x="742" y="117"/>
                      <a:pt x="750" y="128"/>
                      <a:pt x="764" y="140"/>
                    </a:cubicBezTo>
                    <a:cubicBezTo>
                      <a:pt x="786" y="160"/>
                      <a:pt x="818" y="148"/>
                      <a:pt x="832" y="176"/>
                    </a:cubicBezTo>
                    <a:cubicBezTo>
                      <a:pt x="835" y="200"/>
                      <a:pt x="839" y="232"/>
                      <a:pt x="852" y="252"/>
                    </a:cubicBezTo>
                    <a:cubicBezTo>
                      <a:pt x="857" y="274"/>
                      <a:pt x="841" y="295"/>
                      <a:pt x="848" y="316"/>
                    </a:cubicBezTo>
                    <a:cubicBezTo>
                      <a:pt x="851" y="326"/>
                      <a:pt x="853" y="337"/>
                      <a:pt x="856" y="348"/>
                    </a:cubicBezTo>
                    <a:cubicBezTo>
                      <a:pt x="857" y="353"/>
                      <a:pt x="888" y="360"/>
                      <a:pt x="888" y="360"/>
                    </a:cubicBezTo>
                    <a:cubicBezTo>
                      <a:pt x="893" y="416"/>
                      <a:pt x="898" y="467"/>
                      <a:pt x="932" y="512"/>
                    </a:cubicBezTo>
                    <a:cubicBezTo>
                      <a:pt x="942" y="542"/>
                      <a:pt x="934" y="573"/>
                      <a:pt x="952" y="600"/>
                    </a:cubicBezTo>
                    <a:cubicBezTo>
                      <a:pt x="954" y="615"/>
                      <a:pt x="981" y="629"/>
                      <a:pt x="988" y="644"/>
                    </a:cubicBezTo>
                    <a:cubicBezTo>
                      <a:pt x="1000" y="667"/>
                      <a:pt x="991" y="689"/>
                      <a:pt x="1008" y="708"/>
                    </a:cubicBezTo>
                    <a:cubicBezTo>
                      <a:pt x="1042" y="746"/>
                      <a:pt x="1008" y="722"/>
                      <a:pt x="1036" y="740"/>
                    </a:cubicBezTo>
                    <a:cubicBezTo>
                      <a:pt x="1044" y="753"/>
                      <a:pt x="1079" y="763"/>
                      <a:pt x="1084" y="772"/>
                    </a:cubicBezTo>
                    <a:cubicBezTo>
                      <a:pt x="1093" y="782"/>
                      <a:pt x="1084" y="785"/>
                      <a:pt x="1088" y="800"/>
                    </a:cubicBezTo>
                    <a:cubicBezTo>
                      <a:pt x="1096" y="824"/>
                      <a:pt x="1094" y="843"/>
                      <a:pt x="1108" y="864"/>
                    </a:cubicBezTo>
                    <a:cubicBezTo>
                      <a:pt x="1109" y="906"/>
                      <a:pt x="1124" y="1039"/>
                      <a:pt x="1140" y="1088"/>
                    </a:cubicBezTo>
                    <a:cubicBezTo>
                      <a:pt x="1115" y="1096"/>
                      <a:pt x="1070" y="1143"/>
                      <a:pt x="1052" y="1156"/>
                    </a:cubicBezTo>
                    <a:cubicBezTo>
                      <a:pt x="1011" y="1187"/>
                      <a:pt x="1033" y="1177"/>
                      <a:pt x="988" y="1188"/>
                    </a:cubicBezTo>
                    <a:cubicBezTo>
                      <a:pt x="963" y="1205"/>
                      <a:pt x="932" y="1235"/>
                      <a:pt x="904" y="1244"/>
                    </a:cubicBezTo>
                    <a:cubicBezTo>
                      <a:pt x="891" y="1255"/>
                      <a:pt x="878" y="1267"/>
                      <a:pt x="864" y="1276"/>
                    </a:cubicBezTo>
                    <a:cubicBezTo>
                      <a:pt x="842" y="1290"/>
                      <a:pt x="835" y="1302"/>
                      <a:pt x="820" y="1324"/>
                    </a:cubicBezTo>
                    <a:cubicBezTo>
                      <a:pt x="813" y="1350"/>
                      <a:pt x="818" y="1364"/>
                      <a:pt x="792" y="1368"/>
                    </a:cubicBezTo>
                    <a:cubicBezTo>
                      <a:pt x="778" y="1416"/>
                      <a:pt x="768" y="1434"/>
                      <a:pt x="720" y="1448"/>
                    </a:cubicBezTo>
                    <a:cubicBezTo>
                      <a:pt x="716" y="1482"/>
                      <a:pt x="713" y="1503"/>
                      <a:pt x="680" y="1520"/>
                    </a:cubicBezTo>
                    <a:cubicBezTo>
                      <a:pt x="651" y="1519"/>
                      <a:pt x="525" y="1532"/>
                      <a:pt x="508" y="1480"/>
                    </a:cubicBezTo>
                    <a:cubicBezTo>
                      <a:pt x="512" y="1460"/>
                      <a:pt x="512" y="1451"/>
                      <a:pt x="532" y="1444"/>
                    </a:cubicBezTo>
                    <a:cubicBezTo>
                      <a:pt x="555" y="1421"/>
                      <a:pt x="557" y="1401"/>
                      <a:pt x="564" y="1372"/>
                    </a:cubicBezTo>
                    <a:cubicBezTo>
                      <a:pt x="566" y="1364"/>
                      <a:pt x="572" y="1348"/>
                      <a:pt x="572" y="1348"/>
                    </a:cubicBezTo>
                    <a:cubicBezTo>
                      <a:pt x="566" y="1323"/>
                      <a:pt x="551" y="1322"/>
                      <a:pt x="528" y="1316"/>
                    </a:cubicBezTo>
                    <a:cubicBezTo>
                      <a:pt x="500" y="1298"/>
                      <a:pt x="513" y="1303"/>
                      <a:pt x="492" y="1296"/>
                    </a:cubicBezTo>
                    <a:cubicBezTo>
                      <a:pt x="481" y="1262"/>
                      <a:pt x="466" y="1217"/>
                      <a:pt x="428" y="1204"/>
                    </a:cubicBezTo>
                    <a:cubicBezTo>
                      <a:pt x="401" y="1163"/>
                      <a:pt x="424" y="1138"/>
                      <a:pt x="396" y="1096"/>
                    </a:cubicBezTo>
                    <a:cubicBezTo>
                      <a:pt x="367" y="1106"/>
                      <a:pt x="387" y="1071"/>
                      <a:pt x="368" y="1084"/>
                    </a:cubicBezTo>
                    <a:cubicBezTo>
                      <a:pt x="339" y="1065"/>
                      <a:pt x="356" y="1061"/>
                      <a:pt x="344" y="1024"/>
                    </a:cubicBezTo>
                    <a:cubicBezTo>
                      <a:pt x="341" y="1014"/>
                      <a:pt x="311" y="1024"/>
                      <a:pt x="308" y="1024"/>
                    </a:cubicBezTo>
                    <a:cubicBezTo>
                      <a:pt x="262" y="1032"/>
                      <a:pt x="265" y="1020"/>
                      <a:pt x="204" y="1016"/>
                    </a:cubicBezTo>
                    <a:cubicBezTo>
                      <a:pt x="199" y="1002"/>
                      <a:pt x="203" y="985"/>
                      <a:pt x="196" y="972"/>
                    </a:cubicBezTo>
                    <a:cubicBezTo>
                      <a:pt x="189" y="958"/>
                      <a:pt x="173" y="949"/>
                      <a:pt x="164" y="936"/>
                    </a:cubicBezTo>
                    <a:cubicBezTo>
                      <a:pt x="169" y="903"/>
                      <a:pt x="170" y="906"/>
                      <a:pt x="148" y="888"/>
                    </a:cubicBezTo>
                    <a:cubicBezTo>
                      <a:pt x="144" y="884"/>
                      <a:pt x="141" y="877"/>
                      <a:pt x="136" y="876"/>
                    </a:cubicBezTo>
                    <a:cubicBezTo>
                      <a:pt x="115" y="871"/>
                      <a:pt x="72" y="868"/>
                      <a:pt x="72" y="868"/>
                    </a:cubicBezTo>
                    <a:cubicBezTo>
                      <a:pt x="66" y="844"/>
                      <a:pt x="67" y="820"/>
                      <a:pt x="60" y="796"/>
                    </a:cubicBezTo>
                    <a:cubicBezTo>
                      <a:pt x="56" y="783"/>
                      <a:pt x="40" y="760"/>
                      <a:pt x="40" y="760"/>
                    </a:cubicBezTo>
                    <a:cubicBezTo>
                      <a:pt x="50" y="718"/>
                      <a:pt x="42" y="682"/>
                      <a:pt x="0" y="668"/>
                    </a:cubicBezTo>
                    <a:cubicBezTo>
                      <a:pt x="6" y="650"/>
                      <a:pt x="16" y="648"/>
                      <a:pt x="32" y="640"/>
                    </a:cubicBezTo>
                    <a:cubicBezTo>
                      <a:pt x="59" y="642"/>
                      <a:pt x="102" y="648"/>
                      <a:pt x="132" y="640"/>
                    </a:cubicBezTo>
                    <a:cubicBezTo>
                      <a:pt x="145" y="637"/>
                      <a:pt x="156" y="628"/>
                      <a:pt x="168" y="624"/>
                    </a:cubicBezTo>
                    <a:cubicBezTo>
                      <a:pt x="172" y="623"/>
                      <a:pt x="180" y="620"/>
                      <a:pt x="180" y="620"/>
                    </a:cubicBezTo>
                    <a:cubicBezTo>
                      <a:pt x="196" y="596"/>
                      <a:pt x="228" y="569"/>
                      <a:pt x="256" y="564"/>
                    </a:cubicBezTo>
                    <a:cubicBezTo>
                      <a:pt x="263" y="559"/>
                      <a:pt x="282" y="582"/>
                      <a:pt x="288" y="576"/>
                    </a:cubicBezTo>
                    <a:cubicBezTo>
                      <a:pt x="291" y="573"/>
                      <a:pt x="289" y="567"/>
                      <a:pt x="292" y="564"/>
                    </a:cubicBezTo>
                    <a:cubicBezTo>
                      <a:pt x="295" y="560"/>
                      <a:pt x="300" y="559"/>
                      <a:pt x="304" y="556"/>
                    </a:cubicBezTo>
                    <a:cubicBezTo>
                      <a:pt x="316" y="539"/>
                      <a:pt x="336" y="515"/>
                      <a:pt x="356" y="508"/>
                    </a:cubicBezTo>
                    <a:cubicBezTo>
                      <a:pt x="377" y="487"/>
                      <a:pt x="399" y="479"/>
                      <a:pt x="428" y="472"/>
                    </a:cubicBezTo>
                    <a:cubicBezTo>
                      <a:pt x="435" y="467"/>
                      <a:pt x="447" y="467"/>
                      <a:pt x="452" y="460"/>
                    </a:cubicBezTo>
                    <a:cubicBezTo>
                      <a:pt x="470" y="434"/>
                      <a:pt x="453" y="437"/>
                      <a:pt x="484" y="416"/>
                    </a:cubicBezTo>
                    <a:cubicBezTo>
                      <a:pt x="487" y="408"/>
                      <a:pt x="487" y="399"/>
                      <a:pt x="492" y="392"/>
                    </a:cubicBezTo>
                    <a:cubicBezTo>
                      <a:pt x="495" y="388"/>
                      <a:pt x="498" y="384"/>
                      <a:pt x="500" y="380"/>
                    </a:cubicBezTo>
                    <a:cubicBezTo>
                      <a:pt x="503" y="372"/>
                      <a:pt x="505" y="364"/>
                      <a:pt x="508" y="356"/>
                    </a:cubicBezTo>
                    <a:cubicBezTo>
                      <a:pt x="509" y="352"/>
                      <a:pt x="512" y="344"/>
                      <a:pt x="512" y="344"/>
                    </a:cubicBezTo>
                    <a:cubicBezTo>
                      <a:pt x="503" y="290"/>
                      <a:pt x="396" y="236"/>
                      <a:pt x="392" y="196"/>
                    </a:cubicBezTo>
                    <a:cubicBezTo>
                      <a:pt x="384" y="184"/>
                      <a:pt x="400" y="168"/>
                      <a:pt x="392" y="156"/>
                    </a:cubicBezTo>
                    <a:cubicBezTo>
                      <a:pt x="414" y="123"/>
                      <a:pt x="453" y="113"/>
                      <a:pt x="484" y="92"/>
                    </a:cubicBezTo>
                    <a:cubicBezTo>
                      <a:pt x="496" y="75"/>
                      <a:pt x="500" y="60"/>
                      <a:pt x="500" y="40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pl-PL"/>
              </a:p>
            </p:txBody>
          </p:sp>
          <p:sp>
            <p:nvSpPr>
              <p:cNvPr id="30" name="Freeform 31"/>
              <p:cNvSpPr>
                <a:spLocks noChangeAspect="1"/>
              </p:cNvSpPr>
              <p:nvPr/>
            </p:nvSpPr>
            <p:spPr bwMode="invGray">
              <a:xfrm>
                <a:off x="2055589" y="1797701"/>
                <a:ext cx="1580027" cy="1525029"/>
              </a:xfrm>
              <a:custGeom>
                <a:avLst/>
                <a:gdLst>
                  <a:gd name="T0" fmla="*/ 2147483647 w 1637"/>
                  <a:gd name="T1" fmla="*/ 2147483647 h 1577"/>
                  <a:gd name="T2" fmla="*/ 2147483647 w 1637"/>
                  <a:gd name="T3" fmla="*/ 2147483647 h 1577"/>
                  <a:gd name="T4" fmla="*/ 2147483647 w 1637"/>
                  <a:gd name="T5" fmla="*/ 2147483647 h 1577"/>
                  <a:gd name="T6" fmla="*/ 2147483647 w 1637"/>
                  <a:gd name="T7" fmla="*/ 2147483647 h 1577"/>
                  <a:gd name="T8" fmla="*/ 2147483647 w 1637"/>
                  <a:gd name="T9" fmla="*/ 2147483647 h 1577"/>
                  <a:gd name="T10" fmla="*/ 2147483647 w 1637"/>
                  <a:gd name="T11" fmla="*/ 2147483647 h 1577"/>
                  <a:gd name="T12" fmla="*/ 2147483647 w 1637"/>
                  <a:gd name="T13" fmla="*/ 0 h 1577"/>
                  <a:gd name="T14" fmla="*/ 2147483647 w 1637"/>
                  <a:gd name="T15" fmla="*/ 2147483647 h 1577"/>
                  <a:gd name="T16" fmla="*/ 2147483647 w 1637"/>
                  <a:gd name="T17" fmla="*/ 2147483647 h 1577"/>
                  <a:gd name="T18" fmla="*/ 2147483647 w 1637"/>
                  <a:gd name="T19" fmla="*/ 2147483647 h 1577"/>
                  <a:gd name="T20" fmla="*/ 2147483647 w 1637"/>
                  <a:gd name="T21" fmla="*/ 2147483647 h 1577"/>
                  <a:gd name="T22" fmla="*/ 2147483647 w 1637"/>
                  <a:gd name="T23" fmla="*/ 2147483647 h 1577"/>
                  <a:gd name="T24" fmla="*/ 2147483647 w 1637"/>
                  <a:gd name="T25" fmla="*/ 2147483647 h 1577"/>
                  <a:gd name="T26" fmla="*/ 2147483647 w 1637"/>
                  <a:gd name="T27" fmla="*/ 2147483647 h 1577"/>
                  <a:gd name="T28" fmla="*/ 2147483647 w 1637"/>
                  <a:gd name="T29" fmla="*/ 2147483647 h 1577"/>
                  <a:gd name="T30" fmla="*/ 2147483647 w 1637"/>
                  <a:gd name="T31" fmla="*/ 2147483647 h 1577"/>
                  <a:gd name="T32" fmla="*/ 2147483647 w 1637"/>
                  <a:gd name="T33" fmla="*/ 2147483647 h 1577"/>
                  <a:gd name="T34" fmla="*/ 2147483647 w 1637"/>
                  <a:gd name="T35" fmla="*/ 2147483647 h 1577"/>
                  <a:gd name="T36" fmla="*/ 2147483647 w 1637"/>
                  <a:gd name="T37" fmla="*/ 2147483647 h 1577"/>
                  <a:gd name="T38" fmla="*/ 2147483647 w 1637"/>
                  <a:gd name="T39" fmla="*/ 2147483647 h 1577"/>
                  <a:gd name="T40" fmla="*/ 2147483647 w 1637"/>
                  <a:gd name="T41" fmla="*/ 2147483647 h 1577"/>
                  <a:gd name="T42" fmla="*/ 2147483647 w 1637"/>
                  <a:gd name="T43" fmla="*/ 2147483647 h 1577"/>
                  <a:gd name="T44" fmla="*/ 2147483647 w 1637"/>
                  <a:gd name="T45" fmla="*/ 2147483647 h 1577"/>
                  <a:gd name="T46" fmla="*/ 2147483647 w 1637"/>
                  <a:gd name="T47" fmla="*/ 2147483647 h 1577"/>
                  <a:gd name="T48" fmla="*/ 2147483647 w 1637"/>
                  <a:gd name="T49" fmla="*/ 2147483647 h 1577"/>
                  <a:gd name="T50" fmla="*/ 2147483647 w 1637"/>
                  <a:gd name="T51" fmla="*/ 2147483647 h 1577"/>
                  <a:gd name="T52" fmla="*/ 2147483647 w 1637"/>
                  <a:gd name="T53" fmla="*/ 2147483647 h 1577"/>
                  <a:gd name="T54" fmla="*/ 2147483647 w 1637"/>
                  <a:gd name="T55" fmla="*/ 2147483647 h 1577"/>
                  <a:gd name="T56" fmla="*/ 2147483647 w 1637"/>
                  <a:gd name="T57" fmla="*/ 2147483647 h 1577"/>
                  <a:gd name="T58" fmla="*/ 2147483647 w 1637"/>
                  <a:gd name="T59" fmla="*/ 2147483647 h 1577"/>
                  <a:gd name="T60" fmla="*/ 2147483647 w 1637"/>
                  <a:gd name="T61" fmla="*/ 2147483647 h 1577"/>
                  <a:gd name="T62" fmla="*/ 2147483647 w 1637"/>
                  <a:gd name="T63" fmla="*/ 2147483647 h 1577"/>
                  <a:gd name="T64" fmla="*/ 2147483647 w 1637"/>
                  <a:gd name="T65" fmla="*/ 2147483647 h 1577"/>
                  <a:gd name="T66" fmla="*/ 2147483647 w 1637"/>
                  <a:gd name="T67" fmla="*/ 2147483647 h 1577"/>
                  <a:gd name="T68" fmla="*/ 2147483647 w 1637"/>
                  <a:gd name="T69" fmla="*/ 2147483647 h 1577"/>
                  <a:gd name="T70" fmla="*/ 2147483647 w 1637"/>
                  <a:gd name="T71" fmla="*/ 2147483647 h 1577"/>
                  <a:gd name="T72" fmla="*/ 2147483647 w 1637"/>
                  <a:gd name="T73" fmla="*/ 2147483647 h 1577"/>
                  <a:gd name="T74" fmla="*/ 2147483647 w 1637"/>
                  <a:gd name="T75" fmla="*/ 2147483647 h 1577"/>
                  <a:gd name="T76" fmla="*/ 2147483647 w 1637"/>
                  <a:gd name="T77" fmla="*/ 2147483647 h 1577"/>
                  <a:gd name="T78" fmla="*/ 2147483647 w 1637"/>
                  <a:gd name="T79" fmla="*/ 2147483647 h 1577"/>
                  <a:gd name="T80" fmla="*/ 2147483647 w 1637"/>
                  <a:gd name="T81" fmla="*/ 2147483647 h 1577"/>
                  <a:gd name="T82" fmla="*/ 2147483647 w 1637"/>
                  <a:gd name="T83" fmla="*/ 2147483647 h 1577"/>
                  <a:gd name="T84" fmla="*/ 2147483647 w 1637"/>
                  <a:gd name="T85" fmla="*/ 2147483647 h 1577"/>
                  <a:gd name="T86" fmla="*/ 2147483647 w 1637"/>
                  <a:gd name="T87" fmla="*/ 2147483647 h 1577"/>
                  <a:gd name="T88" fmla="*/ 2147483647 w 1637"/>
                  <a:gd name="T89" fmla="*/ 2147483647 h 1577"/>
                  <a:gd name="T90" fmla="*/ 2147483647 w 1637"/>
                  <a:gd name="T91" fmla="*/ 2147483647 h 1577"/>
                  <a:gd name="T92" fmla="*/ 2147483647 w 1637"/>
                  <a:gd name="T93" fmla="*/ 2147483647 h 1577"/>
                  <a:gd name="T94" fmla="*/ 2147483647 w 1637"/>
                  <a:gd name="T95" fmla="*/ 2147483647 h 1577"/>
                  <a:gd name="T96" fmla="*/ 2147483647 w 1637"/>
                  <a:gd name="T97" fmla="*/ 2147483647 h 1577"/>
                  <a:gd name="T98" fmla="*/ 2147483647 w 1637"/>
                  <a:gd name="T99" fmla="*/ 2147483647 h 1577"/>
                  <a:gd name="T100" fmla="*/ 2147483647 w 1637"/>
                  <a:gd name="T101" fmla="*/ 2147483647 h 1577"/>
                  <a:gd name="T102" fmla="*/ 2147483647 w 1637"/>
                  <a:gd name="T103" fmla="*/ 2147483647 h 1577"/>
                  <a:gd name="T104" fmla="*/ 2147483647 w 1637"/>
                  <a:gd name="T105" fmla="*/ 2147483647 h 1577"/>
                  <a:gd name="T106" fmla="*/ 2147483647 w 1637"/>
                  <a:gd name="T107" fmla="*/ 2147483647 h 157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37"/>
                  <a:gd name="T163" fmla="*/ 0 h 1577"/>
                  <a:gd name="T164" fmla="*/ 1637 w 1637"/>
                  <a:gd name="T165" fmla="*/ 1577 h 157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37" h="1577">
                    <a:moveTo>
                      <a:pt x="229" y="228"/>
                    </a:moveTo>
                    <a:cubicBezTo>
                      <a:pt x="259" y="222"/>
                      <a:pt x="263" y="220"/>
                      <a:pt x="297" y="224"/>
                    </a:cubicBezTo>
                    <a:cubicBezTo>
                      <a:pt x="302" y="225"/>
                      <a:pt x="308" y="226"/>
                      <a:pt x="313" y="228"/>
                    </a:cubicBezTo>
                    <a:cubicBezTo>
                      <a:pt x="317" y="230"/>
                      <a:pt x="320" y="234"/>
                      <a:pt x="325" y="236"/>
                    </a:cubicBezTo>
                    <a:cubicBezTo>
                      <a:pt x="335" y="240"/>
                      <a:pt x="357" y="244"/>
                      <a:pt x="357" y="244"/>
                    </a:cubicBezTo>
                    <a:cubicBezTo>
                      <a:pt x="406" y="243"/>
                      <a:pt x="456" y="233"/>
                      <a:pt x="505" y="228"/>
                    </a:cubicBezTo>
                    <a:cubicBezTo>
                      <a:pt x="514" y="227"/>
                      <a:pt x="509" y="184"/>
                      <a:pt x="493" y="184"/>
                    </a:cubicBezTo>
                    <a:cubicBezTo>
                      <a:pt x="499" y="173"/>
                      <a:pt x="538" y="177"/>
                      <a:pt x="545" y="176"/>
                    </a:cubicBezTo>
                    <a:cubicBezTo>
                      <a:pt x="574" y="157"/>
                      <a:pt x="612" y="159"/>
                      <a:pt x="645" y="148"/>
                    </a:cubicBezTo>
                    <a:cubicBezTo>
                      <a:pt x="664" y="142"/>
                      <a:pt x="649" y="138"/>
                      <a:pt x="669" y="136"/>
                    </a:cubicBezTo>
                    <a:cubicBezTo>
                      <a:pt x="702" y="132"/>
                      <a:pt x="753" y="112"/>
                      <a:pt x="753" y="112"/>
                    </a:cubicBezTo>
                    <a:cubicBezTo>
                      <a:pt x="782" y="93"/>
                      <a:pt x="826" y="91"/>
                      <a:pt x="861" y="84"/>
                    </a:cubicBezTo>
                    <a:cubicBezTo>
                      <a:pt x="913" y="90"/>
                      <a:pt x="909" y="82"/>
                      <a:pt x="949" y="56"/>
                    </a:cubicBezTo>
                    <a:cubicBezTo>
                      <a:pt x="973" y="21"/>
                      <a:pt x="982" y="5"/>
                      <a:pt x="1025" y="0"/>
                    </a:cubicBezTo>
                    <a:cubicBezTo>
                      <a:pt x="1076" y="7"/>
                      <a:pt x="1103" y="58"/>
                      <a:pt x="1113" y="104"/>
                    </a:cubicBezTo>
                    <a:cubicBezTo>
                      <a:pt x="1116" y="118"/>
                      <a:pt x="1113" y="140"/>
                      <a:pt x="1113" y="140"/>
                    </a:cubicBezTo>
                    <a:cubicBezTo>
                      <a:pt x="1118" y="202"/>
                      <a:pt x="1106" y="207"/>
                      <a:pt x="1169" y="216"/>
                    </a:cubicBezTo>
                    <a:cubicBezTo>
                      <a:pt x="1187" y="228"/>
                      <a:pt x="1230" y="245"/>
                      <a:pt x="1245" y="260"/>
                    </a:cubicBezTo>
                    <a:cubicBezTo>
                      <a:pt x="1251" y="297"/>
                      <a:pt x="1243" y="350"/>
                      <a:pt x="1285" y="364"/>
                    </a:cubicBezTo>
                    <a:cubicBezTo>
                      <a:pt x="1333" y="362"/>
                      <a:pt x="1365" y="320"/>
                      <a:pt x="1397" y="352"/>
                    </a:cubicBezTo>
                    <a:cubicBezTo>
                      <a:pt x="1404" y="372"/>
                      <a:pt x="1415" y="433"/>
                      <a:pt x="1437" y="440"/>
                    </a:cubicBezTo>
                    <a:cubicBezTo>
                      <a:pt x="1459" y="436"/>
                      <a:pt x="1458" y="426"/>
                      <a:pt x="1465" y="448"/>
                    </a:cubicBezTo>
                    <a:cubicBezTo>
                      <a:pt x="1469" y="544"/>
                      <a:pt x="1468" y="492"/>
                      <a:pt x="1485" y="544"/>
                    </a:cubicBezTo>
                    <a:cubicBezTo>
                      <a:pt x="1488" y="554"/>
                      <a:pt x="1526" y="560"/>
                      <a:pt x="1533" y="568"/>
                    </a:cubicBezTo>
                    <a:cubicBezTo>
                      <a:pt x="1541" y="576"/>
                      <a:pt x="1549" y="608"/>
                      <a:pt x="1549" y="608"/>
                    </a:cubicBezTo>
                    <a:cubicBezTo>
                      <a:pt x="1555" y="627"/>
                      <a:pt x="1533" y="645"/>
                      <a:pt x="1553" y="652"/>
                    </a:cubicBezTo>
                    <a:cubicBezTo>
                      <a:pt x="1565" y="664"/>
                      <a:pt x="1595" y="651"/>
                      <a:pt x="1609" y="660"/>
                    </a:cubicBezTo>
                    <a:cubicBezTo>
                      <a:pt x="1634" y="698"/>
                      <a:pt x="1592" y="662"/>
                      <a:pt x="1629" y="692"/>
                    </a:cubicBezTo>
                    <a:cubicBezTo>
                      <a:pt x="1637" y="698"/>
                      <a:pt x="1615" y="719"/>
                      <a:pt x="1617" y="728"/>
                    </a:cubicBezTo>
                    <a:cubicBezTo>
                      <a:pt x="1612" y="752"/>
                      <a:pt x="1609" y="761"/>
                      <a:pt x="1589" y="776"/>
                    </a:cubicBezTo>
                    <a:cubicBezTo>
                      <a:pt x="1583" y="795"/>
                      <a:pt x="1571" y="810"/>
                      <a:pt x="1565" y="828"/>
                    </a:cubicBezTo>
                    <a:cubicBezTo>
                      <a:pt x="1588" y="865"/>
                      <a:pt x="1629" y="862"/>
                      <a:pt x="1621" y="900"/>
                    </a:cubicBezTo>
                    <a:cubicBezTo>
                      <a:pt x="1599" y="895"/>
                      <a:pt x="1556" y="894"/>
                      <a:pt x="1533" y="888"/>
                    </a:cubicBezTo>
                    <a:cubicBezTo>
                      <a:pt x="1505" y="894"/>
                      <a:pt x="1512" y="903"/>
                      <a:pt x="1493" y="916"/>
                    </a:cubicBezTo>
                    <a:cubicBezTo>
                      <a:pt x="1491" y="918"/>
                      <a:pt x="1457" y="924"/>
                      <a:pt x="1457" y="924"/>
                    </a:cubicBezTo>
                    <a:cubicBezTo>
                      <a:pt x="1410" y="926"/>
                      <a:pt x="1364" y="927"/>
                      <a:pt x="1317" y="928"/>
                    </a:cubicBezTo>
                    <a:cubicBezTo>
                      <a:pt x="1294" y="931"/>
                      <a:pt x="1310" y="955"/>
                      <a:pt x="1289" y="960"/>
                    </a:cubicBezTo>
                    <a:cubicBezTo>
                      <a:pt x="1271" y="987"/>
                      <a:pt x="1236" y="1025"/>
                      <a:pt x="1269" y="1036"/>
                    </a:cubicBezTo>
                    <a:cubicBezTo>
                      <a:pt x="1279" y="1065"/>
                      <a:pt x="1275" y="1052"/>
                      <a:pt x="1281" y="1076"/>
                    </a:cubicBezTo>
                    <a:cubicBezTo>
                      <a:pt x="1271" y="1091"/>
                      <a:pt x="1267" y="1107"/>
                      <a:pt x="1261" y="1124"/>
                    </a:cubicBezTo>
                    <a:cubicBezTo>
                      <a:pt x="1258" y="1133"/>
                      <a:pt x="1244" y="1133"/>
                      <a:pt x="1237" y="1140"/>
                    </a:cubicBezTo>
                    <a:cubicBezTo>
                      <a:pt x="1221" y="1156"/>
                      <a:pt x="1215" y="1169"/>
                      <a:pt x="1193" y="1176"/>
                    </a:cubicBezTo>
                    <a:cubicBezTo>
                      <a:pt x="1139" y="1167"/>
                      <a:pt x="1191" y="1207"/>
                      <a:pt x="1157" y="1192"/>
                    </a:cubicBezTo>
                    <a:cubicBezTo>
                      <a:pt x="1149" y="1189"/>
                      <a:pt x="1165" y="1152"/>
                      <a:pt x="1165" y="1152"/>
                    </a:cubicBezTo>
                    <a:cubicBezTo>
                      <a:pt x="1148" y="1202"/>
                      <a:pt x="1213" y="1204"/>
                      <a:pt x="1245" y="1212"/>
                    </a:cubicBezTo>
                    <a:cubicBezTo>
                      <a:pt x="1248" y="1220"/>
                      <a:pt x="1257" y="1236"/>
                      <a:pt x="1261" y="1244"/>
                    </a:cubicBezTo>
                    <a:cubicBezTo>
                      <a:pt x="1264" y="1249"/>
                      <a:pt x="1263" y="1254"/>
                      <a:pt x="1265" y="1260"/>
                    </a:cubicBezTo>
                    <a:cubicBezTo>
                      <a:pt x="1268" y="1268"/>
                      <a:pt x="1265" y="1296"/>
                      <a:pt x="1265" y="1296"/>
                    </a:cubicBezTo>
                    <a:cubicBezTo>
                      <a:pt x="1260" y="1332"/>
                      <a:pt x="1254" y="1301"/>
                      <a:pt x="1245" y="1328"/>
                    </a:cubicBezTo>
                    <a:cubicBezTo>
                      <a:pt x="1248" y="1336"/>
                      <a:pt x="1270" y="1364"/>
                      <a:pt x="1273" y="1372"/>
                    </a:cubicBezTo>
                    <a:cubicBezTo>
                      <a:pt x="1274" y="1376"/>
                      <a:pt x="1257" y="1384"/>
                      <a:pt x="1257" y="1384"/>
                    </a:cubicBezTo>
                    <a:cubicBezTo>
                      <a:pt x="1261" y="1448"/>
                      <a:pt x="1238" y="1492"/>
                      <a:pt x="1229" y="1556"/>
                    </a:cubicBezTo>
                    <a:cubicBezTo>
                      <a:pt x="1206" y="1553"/>
                      <a:pt x="1190" y="1549"/>
                      <a:pt x="1169" y="1544"/>
                    </a:cubicBezTo>
                    <a:cubicBezTo>
                      <a:pt x="1149" y="1546"/>
                      <a:pt x="1135" y="1542"/>
                      <a:pt x="1121" y="1556"/>
                    </a:cubicBezTo>
                    <a:cubicBezTo>
                      <a:pt x="1118" y="1559"/>
                      <a:pt x="1117" y="1565"/>
                      <a:pt x="1113" y="1568"/>
                    </a:cubicBezTo>
                    <a:cubicBezTo>
                      <a:pt x="1106" y="1572"/>
                      <a:pt x="1089" y="1576"/>
                      <a:pt x="1089" y="1576"/>
                    </a:cubicBezTo>
                    <a:cubicBezTo>
                      <a:pt x="1076" y="1575"/>
                      <a:pt x="1062" y="1577"/>
                      <a:pt x="1049" y="1572"/>
                    </a:cubicBezTo>
                    <a:cubicBezTo>
                      <a:pt x="1041" y="1569"/>
                      <a:pt x="1044" y="1553"/>
                      <a:pt x="1037" y="1548"/>
                    </a:cubicBezTo>
                    <a:cubicBezTo>
                      <a:pt x="1032" y="1545"/>
                      <a:pt x="1026" y="1545"/>
                      <a:pt x="1021" y="1544"/>
                    </a:cubicBezTo>
                    <a:cubicBezTo>
                      <a:pt x="995" y="1526"/>
                      <a:pt x="1020" y="1541"/>
                      <a:pt x="965" y="1532"/>
                    </a:cubicBezTo>
                    <a:cubicBezTo>
                      <a:pt x="954" y="1530"/>
                      <a:pt x="933" y="1524"/>
                      <a:pt x="933" y="1524"/>
                    </a:cubicBezTo>
                    <a:cubicBezTo>
                      <a:pt x="918" y="1502"/>
                      <a:pt x="919" y="1502"/>
                      <a:pt x="901" y="1484"/>
                    </a:cubicBezTo>
                    <a:cubicBezTo>
                      <a:pt x="826" y="1493"/>
                      <a:pt x="869" y="1477"/>
                      <a:pt x="825" y="1492"/>
                    </a:cubicBezTo>
                    <a:cubicBezTo>
                      <a:pt x="816" y="1554"/>
                      <a:pt x="763" y="1505"/>
                      <a:pt x="713" y="1500"/>
                    </a:cubicBezTo>
                    <a:cubicBezTo>
                      <a:pt x="689" y="1492"/>
                      <a:pt x="687" y="1493"/>
                      <a:pt x="665" y="1460"/>
                    </a:cubicBezTo>
                    <a:cubicBezTo>
                      <a:pt x="660" y="1452"/>
                      <a:pt x="649" y="1436"/>
                      <a:pt x="649" y="1436"/>
                    </a:cubicBezTo>
                    <a:cubicBezTo>
                      <a:pt x="643" y="1428"/>
                      <a:pt x="629" y="1434"/>
                      <a:pt x="622" y="1427"/>
                    </a:cubicBezTo>
                    <a:cubicBezTo>
                      <a:pt x="615" y="1420"/>
                      <a:pt x="608" y="1403"/>
                      <a:pt x="605" y="1395"/>
                    </a:cubicBezTo>
                    <a:cubicBezTo>
                      <a:pt x="598" y="1389"/>
                      <a:pt x="609" y="1381"/>
                      <a:pt x="601" y="1376"/>
                    </a:cubicBezTo>
                    <a:cubicBezTo>
                      <a:pt x="597" y="1373"/>
                      <a:pt x="589" y="1368"/>
                      <a:pt x="589" y="1368"/>
                    </a:cubicBezTo>
                    <a:cubicBezTo>
                      <a:pt x="595" y="1340"/>
                      <a:pt x="609" y="1339"/>
                      <a:pt x="625" y="1316"/>
                    </a:cubicBezTo>
                    <a:cubicBezTo>
                      <a:pt x="624" y="1299"/>
                      <a:pt x="628" y="1280"/>
                      <a:pt x="621" y="1264"/>
                    </a:cubicBezTo>
                    <a:cubicBezTo>
                      <a:pt x="618" y="1258"/>
                      <a:pt x="607" y="1263"/>
                      <a:pt x="601" y="1260"/>
                    </a:cubicBezTo>
                    <a:cubicBezTo>
                      <a:pt x="593" y="1256"/>
                      <a:pt x="586" y="1227"/>
                      <a:pt x="585" y="1224"/>
                    </a:cubicBezTo>
                    <a:cubicBezTo>
                      <a:pt x="581" y="1212"/>
                      <a:pt x="568" y="1206"/>
                      <a:pt x="561" y="1196"/>
                    </a:cubicBezTo>
                    <a:cubicBezTo>
                      <a:pt x="562" y="1191"/>
                      <a:pt x="560" y="1183"/>
                      <a:pt x="565" y="1180"/>
                    </a:cubicBezTo>
                    <a:cubicBezTo>
                      <a:pt x="580" y="1171"/>
                      <a:pt x="640" y="1171"/>
                      <a:pt x="661" y="1168"/>
                    </a:cubicBezTo>
                    <a:cubicBezTo>
                      <a:pt x="691" y="1158"/>
                      <a:pt x="680" y="1167"/>
                      <a:pt x="697" y="1144"/>
                    </a:cubicBezTo>
                    <a:cubicBezTo>
                      <a:pt x="700" y="1135"/>
                      <a:pt x="676" y="1139"/>
                      <a:pt x="669" y="1132"/>
                    </a:cubicBezTo>
                    <a:cubicBezTo>
                      <a:pt x="662" y="1125"/>
                      <a:pt x="658" y="1116"/>
                      <a:pt x="653" y="1100"/>
                    </a:cubicBezTo>
                    <a:cubicBezTo>
                      <a:pt x="640" y="1080"/>
                      <a:pt x="651" y="1053"/>
                      <a:pt x="637" y="1036"/>
                    </a:cubicBezTo>
                    <a:cubicBezTo>
                      <a:pt x="629" y="1026"/>
                      <a:pt x="601" y="1020"/>
                      <a:pt x="601" y="1020"/>
                    </a:cubicBezTo>
                    <a:cubicBezTo>
                      <a:pt x="571" y="990"/>
                      <a:pt x="517" y="995"/>
                      <a:pt x="477" y="992"/>
                    </a:cubicBezTo>
                    <a:cubicBezTo>
                      <a:pt x="486" y="957"/>
                      <a:pt x="484" y="972"/>
                      <a:pt x="473" y="940"/>
                    </a:cubicBezTo>
                    <a:cubicBezTo>
                      <a:pt x="481" y="928"/>
                      <a:pt x="483" y="900"/>
                      <a:pt x="473" y="888"/>
                    </a:cubicBezTo>
                    <a:cubicBezTo>
                      <a:pt x="464" y="877"/>
                      <a:pt x="446" y="878"/>
                      <a:pt x="433" y="872"/>
                    </a:cubicBezTo>
                    <a:cubicBezTo>
                      <a:pt x="406" y="832"/>
                      <a:pt x="392" y="789"/>
                      <a:pt x="341" y="772"/>
                    </a:cubicBezTo>
                    <a:cubicBezTo>
                      <a:pt x="296" y="775"/>
                      <a:pt x="282" y="777"/>
                      <a:pt x="245" y="784"/>
                    </a:cubicBezTo>
                    <a:cubicBezTo>
                      <a:pt x="195" y="779"/>
                      <a:pt x="216" y="813"/>
                      <a:pt x="185" y="792"/>
                    </a:cubicBezTo>
                    <a:cubicBezTo>
                      <a:pt x="170" y="782"/>
                      <a:pt x="146" y="754"/>
                      <a:pt x="129" y="752"/>
                    </a:cubicBezTo>
                    <a:cubicBezTo>
                      <a:pt x="113" y="741"/>
                      <a:pt x="96" y="741"/>
                      <a:pt x="77" y="736"/>
                    </a:cubicBezTo>
                    <a:cubicBezTo>
                      <a:pt x="60" y="725"/>
                      <a:pt x="50" y="723"/>
                      <a:pt x="29" y="720"/>
                    </a:cubicBezTo>
                    <a:cubicBezTo>
                      <a:pt x="19" y="713"/>
                      <a:pt x="0" y="693"/>
                      <a:pt x="1" y="684"/>
                    </a:cubicBezTo>
                    <a:cubicBezTo>
                      <a:pt x="2" y="675"/>
                      <a:pt x="24" y="677"/>
                      <a:pt x="33" y="668"/>
                    </a:cubicBezTo>
                    <a:cubicBezTo>
                      <a:pt x="45" y="650"/>
                      <a:pt x="49" y="649"/>
                      <a:pt x="53" y="632"/>
                    </a:cubicBezTo>
                    <a:cubicBezTo>
                      <a:pt x="55" y="625"/>
                      <a:pt x="54" y="618"/>
                      <a:pt x="57" y="612"/>
                    </a:cubicBezTo>
                    <a:cubicBezTo>
                      <a:pt x="63" y="602"/>
                      <a:pt x="50" y="581"/>
                      <a:pt x="57" y="580"/>
                    </a:cubicBezTo>
                    <a:cubicBezTo>
                      <a:pt x="58" y="565"/>
                      <a:pt x="94" y="570"/>
                      <a:pt x="97" y="556"/>
                    </a:cubicBezTo>
                    <a:cubicBezTo>
                      <a:pt x="98" y="551"/>
                      <a:pt x="109" y="547"/>
                      <a:pt x="105" y="544"/>
                    </a:cubicBezTo>
                    <a:cubicBezTo>
                      <a:pt x="99" y="540"/>
                      <a:pt x="92" y="547"/>
                      <a:pt x="85" y="548"/>
                    </a:cubicBezTo>
                    <a:cubicBezTo>
                      <a:pt x="104" y="538"/>
                      <a:pt x="118" y="536"/>
                      <a:pt x="125" y="516"/>
                    </a:cubicBezTo>
                    <a:cubicBezTo>
                      <a:pt x="121" y="471"/>
                      <a:pt x="85" y="435"/>
                      <a:pt x="73" y="400"/>
                    </a:cubicBezTo>
                    <a:cubicBezTo>
                      <a:pt x="77" y="385"/>
                      <a:pt x="113" y="403"/>
                      <a:pt x="117" y="388"/>
                    </a:cubicBezTo>
                    <a:cubicBezTo>
                      <a:pt x="125" y="372"/>
                      <a:pt x="138" y="329"/>
                      <a:pt x="153" y="320"/>
                    </a:cubicBezTo>
                    <a:cubicBezTo>
                      <a:pt x="168" y="311"/>
                      <a:pt x="206" y="347"/>
                      <a:pt x="209" y="336"/>
                    </a:cubicBezTo>
                    <a:cubicBezTo>
                      <a:pt x="206" y="309"/>
                      <a:pt x="175" y="280"/>
                      <a:pt x="169" y="256"/>
                    </a:cubicBezTo>
                    <a:cubicBezTo>
                      <a:pt x="173" y="244"/>
                      <a:pt x="210" y="250"/>
                      <a:pt x="213" y="240"/>
                    </a:cubicBezTo>
                    <a:cubicBezTo>
                      <a:pt x="214" y="236"/>
                      <a:pt x="214" y="231"/>
                      <a:pt x="217" y="228"/>
                    </a:cubicBezTo>
                    <a:cubicBezTo>
                      <a:pt x="220" y="226"/>
                      <a:pt x="225" y="228"/>
                      <a:pt x="229" y="2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/>
                <a:endParaRPr lang="pl-PL">
                  <a:latin typeface="Arial" charset="0"/>
                </a:endParaRPr>
              </a:p>
            </p:txBody>
          </p:sp>
          <p:sp>
            <p:nvSpPr>
              <p:cNvPr id="31" name="Freeform 32"/>
              <p:cNvSpPr>
                <a:spLocks noChangeAspect="1"/>
              </p:cNvSpPr>
              <p:nvPr/>
            </p:nvSpPr>
            <p:spPr bwMode="invGray">
              <a:xfrm>
                <a:off x="3123798" y="2236415"/>
                <a:ext cx="1174848" cy="1215150"/>
              </a:xfrm>
              <a:custGeom>
                <a:avLst/>
                <a:gdLst>
                  <a:gd name="T0" fmla="*/ 2147483646 w 1253"/>
                  <a:gd name="T1" fmla="*/ 2147483646 h 1294"/>
                  <a:gd name="T2" fmla="*/ 2147483646 w 1253"/>
                  <a:gd name="T3" fmla="*/ 2147483646 h 1294"/>
                  <a:gd name="T4" fmla="*/ 2147483646 w 1253"/>
                  <a:gd name="T5" fmla="*/ 2147483646 h 1294"/>
                  <a:gd name="T6" fmla="*/ 2147483646 w 1253"/>
                  <a:gd name="T7" fmla="*/ 2147483646 h 1294"/>
                  <a:gd name="T8" fmla="*/ 2147483646 w 1253"/>
                  <a:gd name="T9" fmla="*/ 2147483646 h 1294"/>
                  <a:gd name="T10" fmla="*/ 2147483646 w 1253"/>
                  <a:gd name="T11" fmla="*/ 2147483646 h 1294"/>
                  <a:gd name="T12" fmla="*/ 2147483646 w 1253"/>
                  <a:gd name="T13" fmla="*/ 2147483646 h 1294"/>
                  <a:gd name="T14" fmla="*/ 2147483646 w 1253"/>
                  <a:gd name="T15" fmla="*/ 2147483646 h 1294"/>
                  <a:gd name="T16" fmla="*/ 2147483646 w 1253"/>
                  <a:gd name="T17" fmla="*/ 2147483646 h 1294"/>
                  <a:gd name="T18" fmla="*/ 2147483646 w 1253"/>
                  <a:gd name="T19" fmla="*/ 2147483646 h 1294"/>
                  <a:gd name="T20" fmla="*/ 2147483646 w 1253"/>
                  <a:gd name="T21" fmla="*/ 2147483646 h 1294"/>
                  <a:gd name="T22" fmla="*/ 2147483646 w 1253"/>
                  <a:gd name="T23" fmla="*/ 2147483646 h 1294"/>
                  <a:gd name="T24" fmla="*/ 2147483646 w 1253"/>
                  <a:gd name="T25" fmla="*/ 2147483646 h 1294"/>
                  <a:gd name="T26" fmla="*/ 2147483646 w 1253"/>
                  <a:gd name="T27" fmla="*/ 2147483646 h 1294"/>
                  <a:gd name="T28" fmla="*/ 2147483646 w 1253"/>
                  <a:gd name="T29" fmla="*/ 2147483646 h 1294"/>
                  <a:gd name="T30" fmla="*/ 2147483646 w 1253"/>
                  <a:gd name="T31" fmla="*/ 2147483646 h 1294"/>
                  <a:gd name="T32" fmla="*/ 2147483646 w 1253"/>
                  <a:gd name="T33" fmla="*/ 2147483646 h 1294"/>
                  <a:gd name="T34" fmla="*/ 2147483646 w 1253"/>
                  <a:gd name="T35" fmla="*/ 2147483646 h 1294"/>
                  <a:gd name="T36" fmla="*/ 2147483646 w 1253"/>
                  <a:gd name="T37" fmla="*/ 2147483646 h 1294"/>
                  <a:gd name="T38" fmla="*/ 2147483646 w 1253"/>
                  <a:gd name="T39" fmla="*/ 2147483646 h 1294"/>
                  <a:gd name="T40" fmla="*/ 2147483646 w 1253"/>
                  <a:gd name="T41" fmla="*/ 2147483646 h 1294"/>
                  <a:gd name="T42" fmla="*/ 2147483646 w 1253"/>
                  <a:gd name="T43" fmla="*/ 2147483646 h 1294"/>
                  <a:gd name="T44" fmla="*/ 2147483646 w 1253"/>
                  <a:gd name="T45" fmla="*/ 2147483646 h 1294"/>
                  <a:gd name="T46" fmla="*/ 2147483646 w 1253"/>
                  <a:gd name="T47" fmla="*/ 2147483646 h 1294"/>
                  <a:gd name="T48" fmla="*/ 2147483646 w 1253"/>
                  <a:gd name="T49" fmla="*/ 2147483646 h 1294"/>
                  <a:gd name="T50" fmla="*/ 2147483646 w 1253"/>
                  <a:gd name="T51" fmla="*/ 2147483646 h 1294"/>
                  <a:gd name="T52" fmla="*/ 2147483646 w 1253"/>
                  <a:gd name="T53" fmla="*/ 2147483646 h 1294"/>
                  <a:gd name="T54" fmla="*/ 2147483646 w 1253"/>
                  <a:gd name="T55" fmla="*/ 2147483646 h 1294"/>
                  <a:gd name="T56" fmla="*/ 2147483646 w 1253"/>
                  <a:gd name="T57" fmla="*/ 2147483646 h 1294"/>
                  <a:gd name="T58" fmla="*/ 0 w 1253"/>
                  <a:gd name="T59" fmla="*/ 2147483646 h 1294"/>
                  <a:gd name="T60" fmla="*/ 2147483646 w 1253"/>
                  <a:gd name="T61" fmla="*/ 2147483646 h 1294"/>
                  <a:gd name="T62" fmla="*/ 2147483646 w 1253"/>
                  <a:gd name="T63" fmla="*/ 2147483646 h 1294"/>
                  <a:gd name="T64" fmla="*/ 2147483646 w 1253"/>
                  <a:gd name="T65" fmla="*/ 2147483646 h 1294"/>
                  <a:gd name="T66" fmla="*/ 2147483646 w 1253"/>
                  <a:gd name="T67" fmla="*/ 2147483646 h 1294"/>
                  <a:gd name="T68" fmla="*/ 2147483646 w 1253"/>
                  <a:gd name="T69" fmla="*/ 2147483646 h 1294"/>
                  <a:gd name="T70" fmla="*/ 2147483646 w 1253"/>
                  <a:gd name="T71" fmla="*/ 2147483646 h 1294"/>
                  <a:gd name="T72" fmla="*/ 2147483646 w 1253"/>
                  <a:gd name="T73" fmla="*/ 2147483646 h 1294"/>
                  <a:gd name="T74" fmla="*/ 2147483646 w 1253"/>
                  <a:gd name="T75" fmla="*/ 2147483646 h 12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53"/>
                  <a:gd name="T115" fmla="*/ 0 h 1294"/>
                  <a:gd name="T116" fmla="*/ 1253 w 1253"/>
                  <a:gd name="T117" fmla="*/ 1294 h 12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53" h="1294">
                    <a:moveTo>
                      <a:pt x="736" y="0"/>
                    </a:moveTo>
                    <a:cubicBezTo>
                      <a:pt x="784" y="40"/>
                      <a:pt x="775" y="41"/>
                      <a:pt x="852" y="44"/>
                    </a:cubicBezTo>
                    <a:cubicBezTo>
                      <a:pt x="861" y="58"/>
                      <a:pt x="870" y="67"/>
                      <a:pt x="884" y="76"/>
                    </a:cubicBezTo>
                    <a:cubicBezTo>
                      <a:pt x="894" y="90"/>
                      <a:pt x="928" y="84"/>
                      <a:pt x="940" y="96"/>
                    </a:cubicBezTo>
                    <a:cubicBezTo>
                      <a:pt x="946" y="113"/>
                      <a:pt x="938" y="132"/>
                      <a:pt x="948" y="148"/>
                    </a:cubicBezTo>
                    <a:cubicBezTo>
                      <a:pt x="951" y="152"/>
                      <a:pt x="956" y="160"/>
                      <a:pt x="956" y="160"/>
                    </a:cubicBezTo>
                    <a:cubicBezTo>
                      <a:pt x="953" y="224"/>
                      <a:pt x="963" y="232"/>
                      <a:pt x="936" y="272"/>
                    </a:cubicBezTo>
                    <a:cubicBezTo>
                      <a:pt x="935" y="289"/>
                      <a:pt x="972" y="295"/>
                      <a:pt x="968" y="312"/>
                    </a:cubicBezTo>
                    <a:cubicBezTo>
                      <a:pt x="966" y="321"/>
                      <a:pt x="916" y="348"/>
                      <a:pt x="916" y="348"/>
                    </a:cubicBezTo>
                    <a:cubicBezTo>
                      <a:pt x="909" y="395"/>
                      <a:pt x="914" y="434"/>
                      <a:pt x="948" y="468"/>
                    </a:cubicBezTo>
                    <a:cubicBezTo>
                      <a:pt x="951" y="479"/>
                      <a:pt x="953" y="502"/>
                      <a:pt x="964" y="512"/>
                    </a:cubicBezTo>
                    <a:cubicBezTo>
                      <a:pt x="971" y="518"/>
                      <a:pt x="988" y="528"/>
                      <a:pt x="988" y="528"/>
                    </a:cubicBezTo>
                    <a:cubicBezTo>
                      <a:pt x="1011" y="562"/>
                      <a:pt x="992" y="530"/>
                      <a:pt x="1000" y="616"/>
                    </a:cubicBezTo>
                    <a:cubicBezTo>
                      <a:pt x="1003" y="647"/>
                      <a:pt x="1043" y="658"/>
                      <a:pt x="1064" y="672"/>
                    </a:cubicBezTo>
                    <a:cubicBezTo>
                      <a:pt x="1093" y="715"/>
                      <a:pt x="1048" y="650"/>
                      <a:pt x="1084" y="696"/>
                    </a:cubicBezTo>
                    <a:cubicBezTo>
                      <a:pt x="1090" y="704"/>
                      <a:pt x="1100" y="720"/>
                      <a:pt x="1100" y="720"/>
                    </a:cubicBezTo>
                    <a:cubicBezTo>
                      <a:pt x="1106" y="754"/>
                      <a:pt x="1113" y="742"/>
                      <a:pt x="1124" y="768"/>
                    </a:cubicBezTo>
                    <a:cubicBezTo>
                      <a:pt x="1136" y="795"/>
                      <a:pt x="1138" y="823"/>
                      <a:pt x="1164" y="840"/>
                    </a:cubicBezTo>
                    <a:cubicBezTo>
                      <a:pt x="1175" y="856"/>
                      <a:pt x="1191" y="861"/>
                      <a:pt x="1208" y="872"/>
                    </a:cubicBezTo>
                    <a:cubicBezTo>
                      <a:pt x="1212" y="875"/>
                      <a:pt x="1220" y="880"/>
                      <a:pt x="1220" y="880"/>
                    </a:cubicBezTo>
                    <a:cubicBezTo>
                      <a:pt x="1253" y="929"/>
                      <a:pt x="1211" y="913"/>
                      <a:pt x="1148" y="916"/>
                    </a:cubicBezTo>
                    <a:cubicBezTo>
                      <a:pt x="1153" y="937"/>
                      <a:pt x="1196" y="962"/>
                      <a:pt x="1216" y="972"/>
                    </a:cubicBezTo>
                    <a:cubicBezTo>
                      <a:pt x="1225" y="999"/>
                      <a:pt x="1191" y="999"/>
                      <a:pt x="1212" y="1020"/>
                    </a:cubicBezTo>
                    <a:cubicBezTo>
                      <a:pt x="1216" y="1035"/>
                      <a:pt x="1223" y="1045"/>
                      <a:pt x="1228" y="1060"/>
                    </a:cubicBezTo>
                    <a:cubicBezTo>
                      <a:pt x="1226" y="1094"/>
                      <a:pt x="1232" y="1158"/>
                      <a:pt x="1192" y="1168"/>
                    </a:cubicBezTo>
                    <a:cubicBezTo>
                      <a:pt x="1176" y="1184"/>
                      <a:pt x="1163" y="1182"/>
                      <a:pt x="1140" y="1188"/>
                    </a:cubicBezTo>
                    <a:cubicBezTo>
                      <a:pt x="1135" y="1192"/>
                      <a:pt x="1130" y="1197"/>
                      <a:pt x="1124" y="1200"/>
                    </a:cubicBezTo>
                    <a:cubicBezTo>
                      <a:pt x="1116" y="1204"/>
                      <a:pt x="1100" y="1208"/>
                      <a:pt x="1100" y="1208"/>
                    </a:cubicBezTo>
                    <a:cubicBezTo>
                      <a:pt x="1084" y="1224"/>
                      <a:pt x="1065" y="1233"/>
                      <a:pt x="1048" y="1248"/>
                    </a:cubicBezTo>
                    <a:cubicBezTo>
                      <a:pt x="1039" y="1256"/>
                      <a:pt x="1033" y="1268"/>
                      <a:pt x="1024" y="1276"/>
                    </a:cubicBezTo>
                    <a:cubicBezTo>
                      <a:pt x="1013" y="1285"/>
                      <a:pt x="997" y="1286"/>
                      <a:pt x="984" y="1292"/>
                    </a:cubicBezTo>
                    <a:cubicBezTo>
                      <a:pt x="972" y="1291"/>
                      <a:pt x="959" y="1292"/>
                      <a:pt x="948" y="1288"/>
                    </a:cubicBezTo>
                    <a:cubicBezTo>
                      <a:pt x="943" y="1286"/>
                      <a:pt x="944" y="1279"/>
                      <a:pt x="940" y="1276"/>
                    </a:cubicBezTo>
                    <a:cubicBezTo>
                      <a:pt x="935" y="1272"/>
                      <a:pt x="904" y="1268"/>
                      <a:pt x="904" y="1268"/>
                    </a:cubicBezTo>
                    <a:cubicBezTo>
                      <a:pt x="895" y="1254"/>
                      <a:pt x="894" y="1246"/>
                      <a:pt x="880" y="1236"/>
                    </a:cubicBezTo>
                    <a:cubicBezTo>
                      <a:pt x="846" y="1247"/>
                      <a:pt x="864" y="1245"/>
                      <a:pt x="824" y="1240"/>
                    </a:cubicBezTo>
                    <a:cubicBezTo>
                      <a:pt x="779" y="1225"/>
                      <a:pt x="778" y="1278"/>
                      <a:pt x="748" y="1288"/>
                    </a:cubicBezTo>
                    <a:cubicBezTo>
                      <a:pt x="666" y="1286"/>
                      <a:pt x="604" y="1294"/>
                      <a:pt x="532" y="1276"/>
                    </a:cubicBezTo>
                    <a:cubicBezTo>
                      <a:pt x="480" y="1241"/>
                      <a:pt x="563" y="1256"/>
                      <a:pt x="468" y="1248"/>
                    </a:cubicBezTo>
                    <a:cubicBezTo>
                      <a:pt x="455" y="1244"/>
                      <a:pt x="432" y="1228"/>
                      <a:pt x="432" y="1228"/>
                    </a:cubicBezTo>
                    <a:cubicBezTo>
                      <a:pt x="429" y="1224"/>
                      <a:pt x="424" y="1221"/>
                      <a:pt x="424" y="1216"/>
                    </a:cubicBezTo>
                    <a:cubicBezTo>
                      <a:pt x="424" y="1175"/>
                      <a:pt x="431" y="1184"/>
                      <a:pt x="464" y="1180"/>
                    </a:cubicBezTo>
                    <a:cubicBezTo>
                      <a:pt x="501" y="1156"/>
                      <a:pt x="490" y="1130"/>
                      <a:pt x="456" y="1108"/>
                    </a:cubicBezTo>
                    <a:cubicBezTo>
                      <a:pt x="449" y="1103"/>
                      <a:pt x="423" y="1101"/>
                      <a:pt x="420" y="1100"/>
                    </a:cubicBezTo>
                    <a:cubicBezTo>
                      <a:pt x="399" y="1095"/>
                      <a:pt x="387" y="1085"/>
                      <a:pt x="368" y="1076"/>
                    </a:cubicBezTo>
                    <a:cubicBezTo>
                      <a:pt x="348" y="1066"/>
                      <a:pt x="327" y="1069"/>
                      <a:pt x="308" y="1056"/>
                    </a:cubicBezTo>
                    <a:cubicBezTo>
                      <a:pt x="303" y="1040"/>
                      <a:pt x="308" y="1012"/>
                      <a:pt x="296" y="1000"/>
                    </a:cubicBezTo>
                    <a:cubicBezTo>
                      <a:pt x="289" y="993"/>
                      <a:pt x="272" y="984"/>
                      <a:pt x="272" y="984"/>
                    </a:cubicBezTo>
                    <a:cubicBezTo>
                      <a:pt x="231" y="988"/>
                      <a:pt x="181" y="1004"/>
                      <a:pt x="140" y="1000"/>
                    </a:cubicBezTo>
                    <a:cubicBezTo>
                      <a:pt x="134" y="981"/>
                      <a:pt x="146" y="956"/>
                      <a:pt x="136" y="940"/>
                    </a:cubicBezTo>
                    <a:cubicBezTo>
                      <a:pt x="131" y="904"/>
                      <a:pt x="132" y="858"/>
                      <a:pt x="100" y="836"/>
                    </a:cubicBezTo>
                    <a:cubicBezTo>
                      <a:pt x="105" y="766"/>
                      <a:pt x="82" y="778"/>
                      <a:pt x="112" y="732"/>
                    </a:cubicBezTo>
                    <a:cubicBezTo>
                      <a:pt x="103" y="704"/>
                      <a:pt x="117" y="709"/>
                      <a:pt x="128" y="676"/>
                    </a:cubicBezTo>
                    <a:cubicBezTo>
                      <a:pt x="127" y="663"/>
                      <a:pt x="128" y="649"/>
                      <a:pt x="124" y="636"/>
                    </a:cubicBezTo>
                    <a:cubicBezTo>
                      <a:pt x="122" y="631"/>
                      <a:pt x="114" y="632"/>
                      <a:pt x="112" y="628"/>
                    </a:cubicBezTo>
                    <a:cubicBezTo>
                      <a:pt x="110" y="622"/>
                      <a:pt x="123" y="607"/>
                      <a:pt x="124" y="604"/>
                    </a:cubicBezTo>
                    <a:cubicBezTo>
                      <a:pt x="127" y="596"/>
                      <a:pt x="132" y="580"/>
                      <a:pt x="132" y="580"/>
                    </a:cubicBezTo>
                    <a:cubicBezTo>
                      <a:pt x="131" y="564"/>
                      <a:pt x="131" y="548"/>
                      <a:pt x="128" y="532"/>
                    </a:cubicBezTo>
                    <a:cubicBezTo>
                      <a:pt x="122" y="500"/>
                      <a:pt x="69" y="496"/>
                      <a:pt x="44" y="488"/>
                    </a:cubicBezTo>
                    <a:cubicBezTo>
                      <a:pt x="34" y="474"/>
                      <a:pt x="10" y="438"/>
                      <a:pt x="0" y="424"/>
                    </a:cubicBezTo>
                    <a:cubicBezTo>
                      <a:pt x="17" y="413"/>
                      <a:pt x="55" y="455"/>
                      <a:pt x="76" y="452"/>
                    </a:cubicBezTo>
                    <a:cubicBezTo>
                      <a:pt x="85" y="446"/>
                      <a:pt x="76" y="419"/>
                      <a:pt x="84" y="412"/>
                    </a:cubicBezTo>
                    <a:cubicBezTo>
                      <a:pt x="105" y="395"/>
                      <a:pt x="137" y="390"/>
                      <a:pt x="152" y="368"/>
                    </a:cubicBezTo>
                    <a:cubicBezTo>
                      <a:pt x="148" y="343"/>
                      <a:pt x="137" y="328"/>
                      <a:pt x="124" y="308"/>
                    </a:cubicBezTo>
                    <a:cubicBezTo>
                      <a:pt x="128" y="279"/>
                      <a:pt x="141" y="247"/>
                      <a:pt x="164" y="232"/>
                    </a:cubicBezTo>
                    <a:cubicBezTo>
                      <a:pt x="175" y="176"/>
                      <a:pt x="216" y="215"/>
                      <a:pt x="268" y="212"/>
                    </a:cubicBezTo>
                    <a:cubicBezTo>
                      <a:pt x="309" y="207"/>
                      <a:pt x="338" y="179"/>
                      <a:pt x="380" y="176"/>
                    </a:cubicBezTo>
                    <a:cubicBezTo>
                      <a:pt x="415" y="167"/>
                      <a:pt x="420" y="164"/>
                      <a:pt x="464" y="168"/>
                    </a:cubicBezTo>
                    <a:cubicBezTo>
                      <a:pt x="475" y="167"/>
                      <a:pt x="487" y="190"/>
                      <a:pt x="496" y="184"/>
                    </a:cubicBezTo>
                    <a:cubicBezTo>
                      <a:pt x="509" y="175"/>
                      <a:pt x="476" y="153"/>
                      <a:pt x="472" y="152"/>
                    </a:cubicBezTo>
                    <a:cubicBezTo>
                      <a:pt x="471" y="147"/>
                      <a:pt x="463" y="138"/>
                      <a:pt x="468" y="136"/>
                    </a:cubicBezTo>
                    <a:cubicBezTo>
                      <a:pt x="499" y="127"/>
                      <a:pt x="555" y="143"/>
                      <a:pt x="588" y="148"/>
                    </a:cubicBezTo>
                    <a:cubicBezTo>
                      <a:pt x="621" y="141"/>
                      <a:pt x="614" y="145"/>
                      <a:pt x="624" y="116"/>
                    </a:cubicBezTo>
                    <a:cubicBezTo>
                      <a:pt x="630" y="99"/>
                      <a:pt x="649" y="78"/>
                      <a:pt x="664" y="68"/>
                    </a:cubicBezTo>
                    <a:cubicBezTo>
                      <a:pt x="673" y="40"/>
                      <a:pt x="659" y="73"/>
                      <a:pt x="684" y="48"/>
                    </a:cubicBezTo>
                    <a:cubicBezTo>
                      <a:pt x="693" y="39"/>
                      <a:pt x="692" y="12"/>
                      <a:pt x="700" y="4"/>
                    </a:cubicBezTo>
                    <a:cubicBezTo>
                      <a:pt x="704" y="0"/>
                      <a:pt x="749" y="0"/>
                      <a:pt x="73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pl-PL"/>
              </a:p>
            </p:txBody>
          </p:sp>
          <p:sp>
            <p:nvSpPr>
              <p:cNvPr id="32" name="Freeform 33"/>
              <p:cNvSpPr>
                <a:spLocks noChangeAspect="1"/>
              </p:cNvSpPr>
              <p:nvPr/>
            </p:nvSpPr>
            <p:spPr bwMode="invGray">
              <a:xfrm>
                <a:off x="2817426" y="3012977"/>
                <a:ext cx="1406271" cy="1381827"/>
              </a:xfrm>
              <a:custGeom>
                <a:avLst/>
                <a:gdLst>
                  <a:gd name="T0" fmla="*/ 2147483647 w 1204"/>
                  <a:gd name="T1" fmla="*/ 2147483647 h 1187"/>
                  <a:gd name="T2" fmla="*/ 2147483647 w 1204"/>
                  <a:gd name="T3" fmla="*/ 2147483647 h 1187"/>
                  <a:gd name="T4" fmla="*/ 2147483647 w 1204"/>
                  <a:gd name="T5" fmla="*/ 2147483647 h 1187"/>
                  <a:gd name="T6" fmla="*/ 2147483647 w 1204"/>
                  <a:gd name="T7" fmla="*/ 2147483647 h 1187"/>
                  <a:gd name="T8" fmla="*/ 2147483647 w 1204"/>
                  <a:gd name="T9" fmla="*/ 2147483647 h 1187"/>
                  <a:gd name="T10" fmla="*/ 2147483647 w 1204"/>
                  <a:gd name="T11" fmla="*/ 2147483647 h 1187"/>
                  <a:gd name="T12" fmla="*/ 2147483647 w 1204"/>
                  <a:gd name="T13" fmla="*/ 2147483647 h 1187"/>
                  <a:gd name="T14" fmla="*/ 2147483647 w 1204"/>
                  <a:gd name="T15" fmla="*/ 2147483647 h 1187"/>
                  <a:gd name="T16" fmla="*/ 2147483647 w 1204"/>
                  <a:gd name="T17" fmla="*/ 2147483647 h 1187"/>
                  <a:gd name="T18" fmla="*/ 2147483647 w 1204"/>
                  <a:gd name="T19" fmla="*/ 2147483647 h 1187"/>
                  <a:gd name="T20" fmla="*/ 2147483647 w 1204"/>
                  <a:gd name="T21" fmla="*/ 2147483647 h 1187"/>
                  <a:gd name="T22" fmla="*/ 2147483647 w 1204"/>
                  <a:gd name="T23" fmla="*/ 2147483647 h 1187"/>
                  <a:gd name="T24" fmla="*/ 2147483647 w 1204"/>
                  <a:gd name="T25" fmla="*/ 2147483647 h 1187"/>
                  <a:gd name="T26" fmla="*/ 2147483647 w 1204"/>
                  <a:gd name="T27" fmla="*/ 2147483647 h 1187"/>
                  <a:gd name="T28" fmla="*/ 2147483647 w 1204"/>
                  <a:gd name="T29" fmla="*/ 2147483647 h 1187"/>
                  <a:gd name="T30" fmla="*/ 2147483647 w 1204"/>
                  <a:gd name="T31" fmla="*/ 2147483647 h 1187"/>
                  <a:gd name="T32" fmla="*/ 2147483647 w 1204"/>
                  <a:gd name="T33" fmla="*/ 2147483647 h 1187"/>
                  <a:gd name="T34" fmla="*/ 2147483647 w 1204"/>
                  <a:gd name="T35" fmla="*/ 2147483647 h 1187"/>
                  <a:gd name="T36" fmla="*/ 2147483647 w 1204"/>
                  <a:gd name="T37" fmla="*/ 2147483647 h 1187"/>
                  <a:gd name="T38" fmla="*/ 2147483647 w 1204"/>
                  <a:gd name="T39" fmla="*/ 2147483647 h 1187"/>
                  <a:gd name="T40" fmla="*/ 2147483647 w 1204"/>
                  <a:gd name="T41" fmla="*/ 2147483647 h 1187"/>
                  <a:gd name="T42" fmla="*/ 2147483647 w 1204"/>
                  <a:gd name="T43" fmla="*/ 2147483647 h 1187"/>
                  <a:gd name="T44" fmla="*/ 2147483647 w 1204"/>
                  <a:gd name="T45" fmla="*/ 2147483647 h 1187"/>
                  <a:gd name="T46" fmla="*/ 2147483647 w 1204"/>
                  <a:gd name="T47" fmla="*/ 2147483647 h 1187"/>
                  <a:gd name="T48" fmla="*/ 2147483647 w 1204"/>
                  <a:gd name="T49" fmla="*/ 2147483647 h 1187"/>
                  <a:gd name="T50" fmla="*/ 2147483647 w 1204"/>
                  <a:gd name="T51" fmla="*/ 2147483647 h 1187"/>
                  <a:gd name="T52" fmla="*/ 2147483647 w 1204"/>
                  <a:gd name="T53" fmla="*/ 2147483647 h 1187"/>
                  <a:gd name="T54" fmla="*/ 2147483647 w 1204"/>
                  <a:gd name="T55" fmla="*/ 2147483647 h 1187"/>
                  <a:gd name="T56" fmla="*/ 2147483647 w 1204"/>
                  <a:gd name="T57" fmla="*/ 2147483647 h 1187"/>
                  <a:gd name="T58" fmla="*/ 2147483647 w 1204"/>
                  <a:gd name="T59" fmla="*/ 2147483647 h 1187"/>
                  <a:gd name="T60" fmla="*/ 2147483647 w 1204"/>
                  <a:gd name="T61" fmla="*/ 2147483647 h 1187"/>
                  <a:gd name="T62" fmla="*/ 2147483647 w 1204"/>
                  <a:gd name="T63" fmla="*/ 2147483647 h 1187"/>
                  <a:gd name="T64" fmla="*/ 2147483647 w 1204"/>
                  <a:gd name="T65" fmla="*/ 2147483647 h 1187"/>
                  <a:gd name="T66" fmla="*/ 2147483647 w 1204"/>
                  <a:gd name="T67" fmla="*/ 2147483647 h 1187"/>
                  <a:gd name="T68" fmla="*/ 2147483647 w 1204"/>
                  <a:gd name="T69" fmla="*/ 2147483647 h 1187"/>
                  <a:gd name="T70" fmla="*/ 2147483647 w 1204"/>
                  <a:gd name="T71" fmla="*/ 2147483647 h 1187"/>
                  <a:gd name="T72" fmla="*/ 2147483647 w 1204"/>
                  <a:gd name="T73" fmla="*/ 2147483647 h 1187"/>
                  <a:gd name="T74" fmla="*/ 2147483647 w 1204"/>
                  <a:gd name="T75" fmla="*/ 2147483647 h 1187"/>
                  <a:gd name="T76" fmla="*/ 2147483647 w 1204"/>
                  <a:gd name="T77" fmla="*/ 2147483647 h 1187"/>
                  <a:gd name="T78" fmla="*/ 2147483647 w 1204"/>
                  <a:gd name="T79" fmla="*/ 2147483647 h 1187"/>
                  <a:gd name="T80" fmla="*/ 2147483647 w 1204"/>
                  <a:gd name="T81" fmla="*/ 2147483647 h 1187"/>
                  <a:gd name="T82" fmla="*/ 2147483647 w 1204"/>
                  <a:gd name="T83" fmla="*/ 2147483647 h 1187"/>
                  <a:gd name="T84" fmla="*/ 2147483647 w 1204"/>
                  <a:gd name="T85" fmla="*/ 2147483647 h 1187"/>
                  <a:gd name="T86" fmla="*/ 2147483647 w 1204"/>
                  <a:gd name="T87" fmla="*/ 2147483647 h 1187"/>
                  <a:gd name="T88" fmla="*/ 2147483647 w 1204"/>
                  <a:gd name="T89" fmla="*/ 2147483647 h 1187"/>
                  <a:gd name="T90" fmla="*/ 2147483647 w 1204"/>
                  <a:gd name="T91" fmla="*/ 2147483647 h 1187"/>
                  <a:gd name="T92" fmla="*/ 2147483647 w 1204"/>
                  <a:gd name="T93" fmla="*/ 2147483647 h 1187"/>
                  <a:gd name="T94" fmla="*/ 2147483647 w 1204"/>
                  <a:gd name="T95" fmla="*/ 2147483647 h 1187"/>
                  <a:gd name="T96" fmla="*/ 2147483647 w 1204"/>
                  <a:gd name="T97" fmla="*/ 2147483647 h 1187"/>
                  <a:gd name="T98" fmla="*/ 2147483647 w 1204"/>
                  <a:gd name="T99" fmla="*/ 2147483647 h 1187"/>
                  <a:gd name="T100" fmla="*/ 2147483647 w 1204"/>
                  <a:gd name="T101" fmla="*/ 2147483647 h 1187"/>
                  <a:gd name="T102" fmla="*/ 2147483647 w 1204"/>
                  <a:gd name="T103" fmla="*/ 2147483647 h 1187"/>
                  <a:gd name="T104" fmla="*/ 2147483647 w 1204"/>
                  <a:gd name="T105" fmla="*/ 2147483647 h 1187"/>
                  <a:gd name="T106" fmla="*/ 2147483647 w 1204"/>
                  <a:gd name="T107" fmla="*/ 2147483647 h 1187"/>
                  <a:gd name="T108" fmla="*/ 2147483647 w 1204"/>
                  <a:gd name="T109" fmla="*/ 2147483647 h 1187"/>
                  <a:gd name="T110" fmla="*/ 2147483647 w 1204"/>
                  <a:gd name="T111" fmla="*/ 2147483647 h 1187"/>
                  <a:gd name="T112" fmla="*/ 2147483647 w 1204"/>
                  <a:gd name="T113" fmla="*/ 2147483647 h 1187"/>
                  <a:gd name="T114" fmla="*/ 2147483647 w 1204"/>
                  <a:gd name="T115" fmla="*/ 2147483647 h 1187"/>
                  <a:gd name="T116" fmla="*/ 2147483647 w 1204"/>
                  <a:gd name="T117" fmla="*/ 2147483647 h 1187"/>
                  <a:gd name="T118" fmla="*/ 2147483647 w 1204"/>
                  <a:gd name="T119" fmla="*/ 0 h 1187"/>
                  <a:gd name="T120" fmla="*/ 2147483647 w 1204"/>
                  <a:gd name="T121" fmla="*/ 2147483647 h 1187"/>
                  <a:gd name="T122" fmla="*/ 2147483647 w 1204"/>
                  <a:gd name="T123" fmla="*/ 2147483647 h 1187"/>
                  <a:gd name="T124" fmla="*/ 2147483647 w 1204"/>
                  <a:gd name="T125" fmla="*/ 2147483647 h 11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04"/>
                  <a:gd name="T190" fmla="*/ 0 h 1187"/>
                  <a:gd name="T191" fmla="*/ 1204 w 1204"/>
                  <a:gd name="T192" fmla="*/ 1187 h 11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04" h="1187">
                    <a:moveTo>
                      <a:pt x="339" y="40"/>
                    </a:moveTo>
                    <a:cubicBezTo>
                      <a:pt x="329" y="55"/>
                      <a:pt x="318" y="53"/>
                      <a:pt x="307" y="68"/>
                    </a:cubicBezTo>
                    <a:cubicBezTo>
                      <a:pt x="284" y="101"/>
                      <a:pt x="293" y="92"/>
                      <a:pt x="263" y="112"/>
                    </a:cubicBezTo>
                    <a:cubicBezTo>
                      <a:pt x="259" y="127"/>
                      <a:pt x="232" y="174"/>
                      <a:pt x="215" y="180"/>
                    </a:cubicBezTo>
                    <a:cubicBezTo>
                      <a:pt x="183" y="191"/>
                      <a:pt x="173" y="205"/>
                      <a:pt x="147" y="220"/>
                    </a:cubicBezTo>
                    <a:cubicBezTo>
                      <a:pt x="112" y="239"/>
                      <a:pt x="81" y="269"/>
                      <a:pt x="47" y="292"/>
                    </a:cubicBezTo>
                    <a:cubicBezTo>
                      <a:pt x="26" y="324"/>
                      <a:pt x="23" y="368"/>
                      <a:pt x="11" y="404"/>
                    </a:cubicBezTo>
                    <a:cubicBezTo>
                      <a:pt x="19" y="509"/>
                      <a:pt x="0" y="476"/>
                      <a:pt x="27" y="516"/>
                    </a:cubicBezTo>
                    <a:cubicBezTo>
                      <a:pt x="23" y="541"/>
                      <a:pt x="23" y="560"/>
                      <a:pt x="31" y="584"/>
                    </a:cubicBezTo>
                    <a:cubicBezTo>
                      <a:pt x="30" y="605"/>
                      <a:pt x="29" y="627"/>
                      <a:pt x="27" y="648"/>
                    </a:cubicBezTo>
                    <a:cubicBezTo>
                      <a:pt x="26" y="657"/>
                      <a:pt x="16" y="666"/>
                      <a:pt x="27" y="676"/>
                    </a:cubicBezTo>
                    <a:cubicBezTo>
                      <a:pt x="42" y="689"/>
                      <a:pt x="73" y="688"/>
                      <a:pt x="91" y="700"/>
                    </a:cubicBezTo>
                    <a:cubicBezTo>
                      <a:pt x="94" y="704"/>
                      <a:pt x="95" y="709"/>
                      <a:pt x="99" y="712"/>
                    </a:cubicBezTo>
                    <a:cubicBezTo>
                      <a:pt x="102" y="715"/>
                      <a:pt x="108" y="713"/>
                      <a:pt x="111" y="716"/>
                    </a:cubicBezTo>
                    <a:cubicBezTo>
                      <a:pt x="117" y="724"/>
                      <a:pt x="117" y="736"/>
                      <a:pt x="123" y="744"/>
                    </a:cubicBezTo>
                    <a:cubicBezTo>
                      <a:pt x="124" y="753"/>
                      <a:pt x="124" y="763"/>
                      <a:pt x="127" y="772"/>
                    </a:cubicBezTo>
                    <a:cubicBezTo>
                      <a:pt x="128" y="777"/>
                      <a:pt x="134" y="779"/>
                      <a:pt x="135" y="784"/>
                    </a:cubicBezTo>
                    <a:cubicBezTo>
                      <a:pt x="146" y="831"/>
                      <a:pt x="124" y="878"/>
                      <a:pt x="166" y="906"/>
                    </a:cubicBezTo>
                    <a:cubicBezTo>
                      <a:pt x="175" y="934"/>
                      <a:pt x="215" y="918"/>
                      <a:pt x="243" y="916"/>
                    </a:cubicBezTo>
                    <a:cubicBezTo>
                      <a:pt x="264" y="918"/>
                      <a:pt x="289" y="912"/>
                      <a:pt x="307" y="924"/>
                    </a:cubicBezTo>
                    <a:cubicBezTo>
                      <a:pt x="316" y="930"/>
                      <a:pt x="318" y="942"/>
                      <a:pt x="327" y="948"/>
                    </a:cubicBezTo>
                    <a:cubicBezTo>
                      <a:pt x="334" y="952"/>
                      <a:pt x="351" y="956"/>
                      <a:pt x="351" y="956"/>
                    </a:cubicBezTo>
                    <a:cubicBezTo>
                      <a:pt x="352" y="951"/>
                      <a:pt x="350" y="941"/>
                      <a:pt x="355" y="940"/>
                    </a:cubicBezTo>
                    <a:cubicBezTo>
                      <a:pt x="373" y="935"/>
                      <a:pt x="412" y="946"/>
                      <a:pt x="431" y="952"/>
                    </a:cubicBezTo>
                    <a:cubicBezTo>
                      <a:pt x="436" y="971"/>
                      <a:pt x="439" y="977"/>
                      <a:pt x="455" y="988"/>
                    </a:cubicBezTo>
                    <a:cubicBezTo>
                      <a:pt x="461" y="1000"/>
                      <a:pt x="465" y="1018"/>
                      <a:pt x="475" y="1028"/>
                    </a:cubicBezTo>
                    <a:cubicBezTo>
                      <a:pt x="491" y="1044"/>
                      <a:pt x="519" y="1043"/>
                      <a:pt x="539" y="1052"/>
                    </a:cubicBezTo>
                    <a:cubicBezTo>
                      <a:pt x="579" y="1069"/>
                      <a:pt x="618" y="1078"/>
                      <a:pt x="659" y="1092"/>
                    </a:cubicBezTo>
                    <a:cubicBezTo>
                      <a:pt x="698" y="1105"/>
                      <a:pt x="704" y="1112"/>
                      <a:pt x="751" y="1116"/>
                    </a:cubicBezTo>
                    <a:cubicBezTo>
                      <a:pt x="813" y="1137"/>
                      <a:pt x="778" y="1144"/>
                      <a:pt x="891" y="1148"/>
                    </a:cubicBezTo>
                    <a:cubicBezTo>
                      <a:pt x="949" y="1187"/>
                      <a:pt x="942" y="1082"/>
                      <a:pt x="911" y="1072"/>
                    </a:cubicBezTo>
                    <a:cubicBezTo>
                      <a:pt x="884" y="1045"/>
                      <a:pt x="913" y="1070"/>
                      <a:pt x="887" y="1056"/>
                    </a:cubicBezTo>
                    <a:cubicBezTo>
                      <a:pt x="879" y="1051"/>
                      <a:pt x="863" y="1040"/>
                      <a:pt x="863" y="1040"/>
                    </a:cubicBezTo>
                    <a:cubicBezTo>
                      <a:pt x="857" y="1023"/>
                      <a:pt x="847" y="1011"/>
                      <a:pt x="843" y="992"/>
                    </a:cubicBezTo>
                    <a:cubicBezTo>
                      <a:pt x="838" y="965"/>
                      <a:pt x="836" y="939"/>
                      <a:pt x="831" y="912"/>
                    </a:cubicBezTo>
                    <a:cubicBezTo>
                      <a:pt x="828" y="867"/>
                      <a:pt x="829" y="842"/>
                      <a:pt x="799" y="812"/>
                    </a:cubicBezTo>
                    <a:cubicBezTo>
                      <a:pt x="794" y="793"/>
                      <a:pt x="791" y="796"/>
                      <a:pt x="807" y="780"/>
                    </a:cubicBezTo>
                    <a:cubicBezTo>
                      <a:pt x="822" y="765"/>
                      <a:pt x="839" y="753"/>
                      <a:pt x="851" y="736"/>
                    </a:cubicBezTo>
                    <a:cubicBezTo>
                      <a:pt x="866" y="715"/>
                      <a:pt x="869" y="691"/>
                      <a:pt x="891" y="676"/>
                    </a:cubicBezTo>
                    <a:cubicBezTo>
                      <a:pt x="907" y="652"/>
                      <a:pt x="934" y="677"/>
                      <a:pt x="951" y="656"/>
                    </a:cubicBezTo>
                    <a:cubicBezTo>
                      <a:pt x="965" y="639"/>
                      <a:pt x="961" y="582"/>
                      <a:pt x="971" y="564"/>
                    </a:cubicBezTo>
                    <a:cubicBezTo>
                      <a:pt x="982" y="544"/>
                      <a:pt x="1023" y="523"/>
                      <a:pt x="1043" y="516"/>
                    </a:cubicBezTo>
                    <a:cubicBezTo>
                      <a:pt x="1066" y="482"/>
                      <a:pt x="1084" y="444"/>
                      <a:pt x="1111" y="412"/>
                    </a:cubicBezTo>
                    <a:cubicBezTo>
                      <a:pt x="1126" y="394"/>
                      <a:pt x="1189" y="350"/>
                      <a:pt x="1203" y="332"/>
                    </a:cubicBezTo>
                    <a:cubicBezTo>
                      <a:pt x="1204" y="328"/>
                      <a:pt x="1165" y="320"/>
                      <a:pt x="1163" y="316"/>
                    </a:cubicBezTo>
                    <a:cubicBezTo>
                      <a:pt x="1161" y="312"/>
                      <a:pt x="1110" y="295"/>
                      <a:pt x="1107" y="292"/>
                    </a:cubicBezTo>
                    <a:cubicBezTo>
                      <a:pt x="1103" y="289"/>
                      <a:pt x="1143" y="315"/>
                      <a:pt x="1139" y="312"/>
                    </a:cubicBezTo>
                    <a:cubicBezTo>
                      <a:pt x="1129" y="304"/>
                      <a:pt x="1106" y="285"/>
                      <a:pt x="1091" y="280"/>
                    </a:cubicBezTo>
                    <a:cubicBezTo>
                      <a:pt x="1077" y="259"/>
                      <a:pt x="1006" y="266"/>
                      <a:pt x="983" y="260"/>
                    </a:cubicBezTo>
                    <a:cubicBezTo>
                      <a:pt x="959" y="268"/>
                      <a:pt x="980" y="310"/>
                      <a:pt x="959" y="324"/>
                    </a:cubicBezTo>
                    <a:cubicBezTo>
                      <a:pt x="868" y="323"/>
                      <a:pt x="750" y="327"/>
                      <a:pt x="655" y="264"/>
                    </a:cubicBezTo>
                    <a:cubicBezTo>
                      <a:pt x="646" y="250"/>
                      <a:pt x="605" y="252"/>
                      <a:pt x="619" y="240"/>
                    </a:cubicBezTo>
                    <a:cubicBezTo>
                      <a:pt x="626" y="234"/>
                      <a:pt x="675" y="225"/>
                      <a:pt x="683" y="220"/>
                    </a:cubicBezTo>
                    <a:cubicBezTo>
                      <a:pt x="687" y="217"/>
                      <a:pt x="675" y="240"/>
                      <a:pt x="675" y="240"/>
                    </a:cubicBezTo>
                    <a:cubicBezTo>
                      <a:pt x="712" y="184"/>
                      <a:pt x="651" y="117"/>
                      <a:pt x="615" y="112"/>
                    </a:cubicBezTo>
                    <a:cubicBezTo>
                      <a:pt x="600" y="102"/>
                      <a:pt x="568" y="106"/>
                      <a:pt x="551" y="100"/>
                    </a:cubicBezTo>
                    <a:cubicBezTo>
                      <a:pt x="541" y="97"/>
                      <a:pt x="531" y="88"/>
                      <a:pt x="531" y="88"/>
                    </a:cubicBezTo>
                    <a:cubicBezTo>
                      <a:pt x="501" y="58"/>
                      <a:pt x="510" y="97"/>
                      <a:pt x="491" y="48"/>
                    </a:cubicBezTo>
                    <a:cubicBezTo>
                      <a:pt x="489" y="43"/>
                      <a:pt x="504" y="46"/>
                      <a:pt x="499" y="44"/>
                    </a:cubicBezTo>
                    <a:cubicBezTo>
                      <a:pt x="484" y="40"/>
                      <a:pt x="474" y="4"/>
                      <a:pt x="459" y="0"/>
                    </a:cubicBezTo>
                    <a:cubicBezTo>
                      <a:pt x="442" y="1"/>
                      <a:pt x="400" y="30"/>
                      <a:pt x="383" y="32"/>
                    </a:cubicBezTo>
                    <a:cubicBezTo>
                      <a:pt x="372" y="34"/>
                      <a:pt x="351" y="40"/>
                      <a:pt x="351" y="40"/>
                    </a:cubicBezTo>
                    <a:cubicBezTo>
                      <a:pt x="345" y="57"/>
                      <a:pt x="349" y="56"/>
                      <a:pt x="339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33" name="Freeform 34"/>
              <p:cNvSpPr>
                <a:spLocks noChangeAspect="1"/>
              </p:cNvSpPr>
              <p:nvPr/>
            </p:nvSpPr>
            <p:spPr bwMode="invGray">
              <a:xfrm>
                <a:off x="1745160" y="2428279"/>
                <a:ext cx="1013320" cy="822361"/>
              </a:xfrm>
              <a:custGeom>
                <a:avLst/>
                <a:gdLst>
                  <a:gd name="T0" fmla="*/ 2147483647 w 1228"/>
                  <a:gd name="T1" fmla="*/ 2147483647 h 995"/>
                  <a:gd name="T2" fmla="*/ 2147483647 w 1228"/>
                  <a:gd name="T3" fmla="*/ 2147483647 h 995"/>
                  <a:gd name="T4" fmla="*/ 2147483647 w 1228"/>
                  <a:gd name="T5" fmla="*/ 2147483647 h 995"/>
                  <a:gd name="T6" fmla="*/ 2147483647 w 1228"/>
                  <a:gd name="T7" fmla="*/ 2147483647 h 995"/>
                  <a:gd name="T8" fmla="*/ 2147483647 w 1228"/>
                  <a:gd name="T9" fmla="*/ 2147483647 h 995"/>
                  <a:gd name="T10" fmla="*/ 2147483647 w 1228"/>
                  <a:gd name="T11" fmla="*/ 2147483647 h 995"/>
                  <a:gd name="T12" fmla="*/ 2147483647 w 1228"/>
                  <a:gd name="T13" fmla="*/ 2147483647 h 995"/>
                  <a:gd name="T14" fmla="*/ 2147483647 w 1228"/>
                  <a:gd name="T15" fmla="*/ 2147483647 h 995"/>
                  <a:gd name="T16" fmla="*/ 2147483647 w 1228"/>
                  <a:gd name="T17" fmla="*/ 2147483647 h 995"/>
                  <a:gd name="T18" fmla="*/ 2147483647 w 1228"/>
                  <a:gd name="T19" fmla="*/ 2147483647 h 995"/>
                  <a:gd name="T20" fmla="*/ 2147483647 w 1228"/>
                  <a:gd name="T21" fmla="*/ 2147483647 h 995"/>
                  <a:gd name="T22" fmla="*/ 2147483647 w 1228"/>
                  <a:gd name="T23" fmla="*/ 2147483647 h 995"/>
                  <a:gd name="T24" fmla="*/ 2147483647 w 1228"/>
                  <a:gd name="T25" fmla="*/ 2147483647 h 995"/>
                  <a:gd name="T26" fmla="*/ 2147483647 w 1228"/>
                  <a:gd name="T27" fmla="*/ 2147483647 h 995"/>
                  <a:gd name="T28" fmla="*/ 2147483647 w 1228"/>
                  <a:gd name="T29" fmla="*/ 2147483647 h 995"/>
                  <a:gd name="T30" fmla="*/ 2147483647 w 1228"/>
                  <a:gd name="T31" fmla="*/ 2147483647 h 995"/>
                  <a:gd name="T32" fmla="*/ 2147483647 w 1228"/>
                  <a:gd name="T33" fmla="*/ 2147483647 h 995"/>
                  <a:gd name="T34" fmla="*/ 2147483647 w 1228"/>
                  <a:gd name="T35" fmla="*/ 2147483647 h 995"/>
                  <a:gd name="T36" fmla="*/ 2147483647 w 1228"/>
                  <a:gd name="T37" fmla="*/ 2147483647 h 995"/>
                  <a:gd name="T38" fmla="*/ 2147483647 w 1228"/>
                  <a:gd name="T39" fmla="*/ 2147483647 h 995"/>
                  <a:gd name="T40" fmla="*/ 2147483647 w 1228"/>
                  <a:gd name="T41" fmla="*/ 2147483647 h 995"/>
                  <a:gd name="T42" fmla="*/ 2147483647 w 1228"/>
                  <a:gd name="T43" fmla="*/ 2147483647 h 995"/>
                  <a:gd name="T44" fmla="*/ 2147483647 w 1228"/>
                  <a:gd name="T45" fmla="*/ 2147483647 h 995"/>
                  <a:gd name="T46" fmla="*/ 2147483647 w 1228"/>
                  <a:gd name="T47" fmla="*/ 2147483647 h 995"/>
                  <a:gd name="T48" fmla="*/ 2147483647 w 1228"/>
                  <a:gd name="T49" fmla="*/ 2147483647 h 995"/>
                  <a:gd name="T50" fmla="*/ 2147483647 w 1228"/>
                  <a:gd name="T51" fmla="*/ 2147483647 h 995"/>
                  <a:gd name="T52" fmla="*/ 2147483647 w 1228"/>
                  <a:gd name="T53" fmla="*/ 2147483647 h 995"/>
                  <a:gd name="T54" fmla="*/ 2147483647 w 1228"/>
                  <a:gd name="T55" fmla="*/ 2147483647 h 995"/>
                  <a:gd name="T56" fmla="*/ 2147483647 w 1228"/>
                  <a:gd name="T57" fmla="*/ 2147483647 h 995"/>
                  <a:gd name="T58" fmla="*/ 2147483647 w 1228"/>
                  <a:gd name="T59" fmla="*/ 2147483647 h 995"/>
                  <a:gd name="T60" fmla="*/ 2147483647 w 1228"/>
                  <a:gd name="T61" fmla="*/ 2147483647 h 995"/>
                  <a:gd name="T62" fmla="*/ 2147483647 w 1228"/>
                  <a:gd name="T63" fmla="*/ 2147483647 h 995"/>
                  <a:gd name="T64" fmla="*/ 2147483647 w 1228"/>
                  <a:gd name="T65" fmla="*/ 2147483647 h 995"/>
                  <a:gd name="T66" fmla="*/ 2147483647 w 1228"/>
                  <a:gd name="T67" fmla="*/ 2147483647 h 995"/>
                  <a:gd name="T68" fmla="*/ 2147483647 w 1228"/>
                  <a:gd name="T69" fmla="*/ 2147483647 h 995"/>
                  <a:gd name="T70" fmla="*/ 2147483647 w 1228"/>
                  <a:gd name="T71" fmla="*/ 2147483647 h 995"/>
                  <a:gd name="T72" fmla="*/ 2147483647 w 1228"/>
                  <a:gd name="T73" fmla="*/ 2147483647 h 995"/>
                  <a:gd name="T74" fmla="*/ 2147483647 w 1228"/>
                  <a:gd name="T75" fmla="*/ 2147483647 h 995"/>
                  <a:gd name="T76" fmla="*/ 2147483647 w 1228"/>
                  <a:gd name="T77" fmla="*/ 2147483647 h 995"/>
                  <a:gd name="T78" fmla="*/ 2147483647 w 1228"/>
                  <a:gd name="T79" fmla="*/ 2147483647 h 995"/>
                  <a:gd name="T80" fmla="*/ 2147483647 w 1228"/>
                  <a:gd name="T81" fmla="*/ 2147483647 h 995"/>
                  <a:gd name="T82" fmla="*/ 2147483647 w 1228"/>
                  <a:gd name="T83" fmla="*/ 2147483647 h 995"/>
                  <a:gd name="T84" fmla="*/ 2147483647 w 1228"/>
                  <a:gd name="T85" fmla="*/ 2147483647 h 995"/>
                  <a:gd name="T86" fmla="*/ 2147483647 w 1228"/>
                  <a:gd name="T87" fmla="*/ 2147483647 h 995"/>
                  <a:gd name="T88" fmla="*/ 2147483647 w 1228"/>
                  <a:gd name="T89" fmla="*/ 2147483647 h 995"/>
                  <a:gd name="T90" fmla="*/ 2147483647 w 1228"/>
                  <a:gd name="T91" fmla="*/ 2147483647 h 9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28"/>
                  <a:gd name="T139" fmla="*/ 0 h 995"/>
                  <a:gd name="T140" fmla="*/ 1228 w 1228"/>
                  <a:gd name="T141" fmla="*/ 995 h 99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28" h="995">
                    <a:moveTo>
                      <a:pt x="444" y="73"/>
                    </a:moveTo>
                    <a:cubicBezTo>
                      <a:pt x="451" y="39"/>
                      <a:pt x="466" y="51"/>
                      <a:pt x="496" y="41"/>
                    </a:cubicBezTo>
                    <a:cubicBezTo>
                      <a:pt x="516" y="21"/>
                      <a:pt x="541" y="26"/>
                      <a:pt x="568" y="21"/>
                    </a:cubicBezTo>
                    <a:cubicBezTo>
                      <a:pt x="588" y="24"/>
                      <a:pt x="604" y="0"/>
                      <a:pt x="620" y="13"/>
                    </a:cubicBezTo>
                    <a:cubicBezTo>
                      <a:pt x="624" y="17"/>
                      <a:pt x="643" y="26"/>
                      <a:pt x="648" y="29"/>
                    </a:cubicBezTo>
                    <a:cubicBezTo>
                      <a:pt x="655" y="33"/>
                      <a:pt x="660" y="57"/>
                      <a:pt x="660" y="57"/>
                    </a:cubicBezTo>
                    <a:cubicBezTo>
                      <a:pt x="665" y="63"/>
                      <a:pt x="672" y="45"/>
                      <a:pt x="680" y="45"/>
                    </a:cubicBezTo>
                    <a:cubicBezTo>
                      <a:pt x="688" y="45"/>
                      <a:pt x="703" y="50"/>
                      <a:pt x="708" y="57"/>
                    </a:cubicBezTo>
                    <a:cubicBezTo>
                      <a:pt x="716" y="62"/>
                      <a:pt x="712" y="89"/>
                      <a:pt x="712" y="89"/>
                    </a:cubicBezTo>
                    <a:cubicBezTo>
                      <a:pt x="724" y="93"/>
                      <a:pt x="737" y="79"/>
                      <a:pt x="752" y="77"/>
                    </a:cubicBezTo>
                    <a:cubicBezTo>
                      <a:pt x="767" y="75"/>
                      <a:pt x="783" y="80"/>
                      <a:pt x="800" y="77"/>
                    </a:cubicBezTo>
                    <a:cubicBezTo>
                      <a:pt x="817" y="77"/>
                      <a:pt x="842" y="60"/>
                      <a:pt x="856" y="61"/>
                    </a:cubicBezTo>
                    <a:cubicBezTo>
                      <a:pt x="870" y="62"/>
                      <a:pt x="874" y="76"/>
                      <a:pt x="884" y="81"/>
                    </a:cubicBezTo>
                    <a:cubicBezTo>
                      <a:pt x="901" y="84"/>
                      <a:pt x="910" y="86"/>
                      <a:pt x="916" y="93"/>
                    </a:cubicBezTo>
                    <a:cubicBezTo>
                      <a:pt x="925" y="99"/>
                      <a:pt x="937" y="110"/>
                      <a:pt x="940" y="117"/>
                    </a:cubicBezTo>
                    <a:cubicBezTo>
                      <a:pt x="951" y="149"/>
                      <a:pt x="915" y="116"/>
                      <a:pt x="936" y="137"/>
                    </a:cubicBezTo>
                    <a:cubicBezTo>
                      <a:pt x="969" y="170"/>
                      <a:pt x="938" y="152"/>
                      <a:pt x="976" y="173"/>
                    </a:cubicBezTo>
                    <a:cubicBezTo>
                      <a:pt x="984" y="178"/>
                      <a:pt x="1000" y="189"/>
                      <a:pt x="1000" y="189"/>
                    </a:cubicBezTo>
                    <a:cubicBezTo>
                      <a:pt x="1023" y="223"/>
                      <a:pt x="1005" y="191"/>
                      <a:pt x="1012" y="277"/>
                    </a:cubicBezTo>
                    <a:cubicBezTo>
                      <a:pt x="1012" y="282"/>
                      <a:pt x="1011" y="291"/>
                      <a:pt x="1016" y="293"/>
                    </a:cubicBezTo>
                    <a:cubicBezTo>
                      <a:pt x="1024" y="297"/>
                      <a:pt x="1049" y="274"/>
                      <a:pt x="1064" y="277"/>
                    </a:cubicBezTo>
                    <a:cubicBezTo>
                      <a:pt x="1080" y="279"/>
                      <a:pt x="1099" y="302"/>
                      <a:pt x="1112" y="305"/>
                    </a:cubicBezTo>
                    <a:cubicBezTo>
                      <a:pt x="1121" y="312"/>
                      <a:pt x="1130" y="294"/>
                      <a:pt x="1140" y="297"/>
                    </a:cubicBezTo>
                    <a:cubicBezTo>
                      <a:pt x="1150" y="300"/>
                      <a:pt x="1167" y="312"/>
                      <a:pt x="1172" y="321"/>
                    </a:cubicBezTo>
                    <a:cubicBezTo>
                      <a:pt x="1177" y="329"/>
                      <a:pt x="1167" y="345"/>
                      <a:pt x="1172" y="353"/>
                    </a:cubicBezTo>
                    <a:cubicBezTo>
                      <a:pt x="1186" y="375"/>
                      <a:pt x="1178" y="394"/>
                      <a:pt x="1200" y="409"/>
                    </a:cubicBezTo>
                    <a:cubicBezTo>
                      <a:pt x="1205" y="417"/>
                      <a:pt x="1211" y="425"/>
                      <a:pt x="1216" y="433"/>
                    </a:cubicBezTo>
                    <a:cubicBezTo>
                      <a:pt x="1228" y="450"/>
                      <a:pt x="1216" y="472"/>
                      <a:pt x="1212" y="473"/>
                    </a:cubicBezTo>
                    <a:cubicBezTo>
                      <a:pt x="1183" y="482"/>
                      <a:pt x="1138" y="468"/>
                      <a:pt x="1108" y="473"/>
                    </a:cubicBezTo>
                    <a:cubicBezTo>
                      <a:pt x="1092" y="483"/>
                      <a:pt x="1109" y="504"/>
                      <a:pt x="1112" y="517"/>
                    </a:cubicBezTo>
                    <a:cubicBezTo>
                      <a:pt x="1115" y="530"/>
                      <a:pt x="1120" y="543"/>
                      <a:pt x="1128" y="553"/>
                    </a:cubicBezTo>
                    <a:cubicBezTo>
                      <a:pt x="1133" y="568"/>
                      <a:pt x="1155" y="562"/>
                      <a:pt x="1160" y="577"/>
                    </a:cubicBezTo>
                    <a:cubicBezTo>
                      <a:pt x="1156" y="602"/>
                      <a:pt x="1165" y="643"/>
                      <a:pt x="1144" y="657"/>
                    </a:cubicBezTo>
                    <a:cubicBezTo>
                      <a:pt x="1135" y="684"/>
                      <a:pt x="1113" y="680"/>
                      <a:pt x="1092" y="701"/>
                    </a:cubicBezTo>
                    <a:cubicBezTo>
                      <a:pt x="1091" y="712"/>
                      <a:pt x="1093" y="724"/>
                      <a:pt x="1088" y="733"/>
                    </a:cubicBezTo>
                    <a:cubicBezTo>
                      <a:pt x="1085" y="738"/>
                      <a:pt x="1077" y="735"/>
                      <a:pt x="1072" y="737"/>
                    </a:cubicBezTo>
                    <a:cubicBezTo>
                      <a:pt x="1041" y="746"/>
                      <a:pt x="1111" y="738"/>
                      <a:pt x="1047" y="744"/>
                    </a:cubicBezTo>
                    <a:cubicBezTo>
                      <a:pt x="1037" y="785"/>
                      <a:pt x="977" y="771"/>
                      <a:pt x="932" y="773"/>
                    </a:cubicBezTo>
                    <a:cubicBezTo>
                      <a:pt x="914" y="785"/>
                      <a:pt x="931" y="810"/>
                      <a:pt x="928" y="825"/>
                    </a:cubicBezTo>
                    <a:cubicBezTo>
                      <a:pt x="931" y="839"/>
                      <a:pt x="951" y="840"/>
                      <a:pt x="948" y="857"/>
                    </a:cubicBezTo>
                    <a:cubicBezTo>
                      <a:pt x="968" y="877"/>
                      <a:pt x="947" y="917"/>
                      <a:pt x="912" y="929"/>
                    </a:cubicBezTo>
                    <a:cubicBezTo>
                      <a:pt x="900" y="917"/>
                      <a:pt x="894" y="906"/>
                      <a:pt x="880" y="897"/>
                    </a:cubicBezTo>
                    <a:cubicBezTo>
                      <a:pt x="873" y="876"/>
                      <a:pt x="862" y="880"/>
                      <a:pt x="844" y="889"/>
                    </a:cubicBezTo>
                    <a:cubicBezTo>
                      <a:pt x="835" y="916"/>
                      <a:pt x="855" y="951"/>
                      <a:pt x="824" y="961"/>
                    </a:cubicBezTo>
                    <a:cubicBezTo>
                      <a:pt x="800" y="993"/>
                      <a:pt x="823" y="995"/>
                      <a:pt x="772" y="989"/>
                    </a:cubicBezTo>
                    <a:cubicBezTo>
                      <a:pt x="764" y="984"/>
                      <a:pt x="752" y="982"/>
                      <a:pt x="748" y="973"/>
                    </a:cubicBezTo>
                    <a:cubicBezTo>
                      <a:pt x="745" y="968"/>
                      <a:pt x="745" y="961"/>
                      <a:pt x="740" y="957"/>
                    </a:cubicBezTo>
                    <a:cubicBezTo>
                      <a:pt x="733" y="952"/>
                      <a:pt x="724" y="952"/>
                      <a:pt x="716" y="949"/>
                    </a:cubicBezTo>
                    <a:cubicBezTo>
                      <a:pt x="712" y="948"/>
                      <a:pt x="704" y="945"/>
                      <a:pt x="704" y="945"/>
                    </a:cubicBezTo>
                    <a:cubicBezTo>
                      <a:pt x="699" y="946"/>
                      <a:pt x="704" y="979"/>
                      <a:pt x="696" y="981"/>
                    </a:cubicBezTo>
                    <a:cubicBezTo>
                      <a:pt x="688" y="983"/>
                      <a:pt x="669" y="972"/>
                      <a:pt x="656" y="957"/>
                    </a:cubicBezTo>
                    <a:cubicBezTo>
                      <a:pt x="634" y="942"/>
                      <a:pt x="624" y="914"/>
                      <a:pt x="616" y="889"/>
                    </a:cubicBezTo>
                    <a:cubicBezTo>
                      <a:pt x="612" y="878"/>
                      <a:pt x="592" y="886"/>
                      <a:pt x="580" y="885"/>
                    </a:cubicBezTo>
                    <a:cubicBezTo>
                      <a:pt x="557" y="879"/>
                      <a:pt x="560" y="889"/>
                      <a:pt x="544" y="905"/>
                    </a:cubicBezTo>
                    <a:cubicBezTo>
                      <a:pt x="518" y="900"/>
                      <a:pt x="512" y="912"/>
                      <a:pt x="488" y="901"/>
                    </a:cubicBezTo>
                    <a:cubicBezTo>
                      <a:pt x="466" y="891"/>
                      <a:pt x="457" y="860"/>
                      <a:pt x="432" y="857"/>
                    </a:cubicBezTo>
                    <a:cubicBezTo>
                      <a:pt x="427" y="853"/>
                      <a:pt x="422" y="848"/>
                      <a:pt x="416" y="845"/>
                    </a:cubicBezTo>
                    <a:cubicBezTo>
                      <a:pt x="408" y="841"/>
                      <a:pt x="392" y="837"/>
                      <a:pt x="392" y="837"/>
                    </a:cubicBezTo>
                    <a:cubicBezTo>
                      <a:pt x="385" y="837"/>
                      <a:pt x="388" y="857"/>
                      <a:pt x="380" y="861"/>
                    </a:cubicBezTo>
                    <a:cubicBezTo>
                      <a:pt x="372" y="865"/>
                      <a:pt x="361" y="862"/>
                      <a:pt x="344" y="861"/>
                    </a:cubicBezTo>
                    <a:cubicBezTo>
                      <a:pt x="327" y="860"/>
                      <a:pt x="296" y="855"/>
                      <a:pt x="280" y="853"/>
                    </a:cubicBezTo>
                    <a:cubicBezTo>
                      <a:pt x="269" y="852"/>
                      <a:pt x="258" y="853"/>
                      <a:pt x="248" y="849"/>
                    </a:cubicBezTo>
                    <a:cubicBezTo>
                      <a:pt x="239" y="846"/>
                      <a:pt x="237" y="860"/>
                      <a:pt x="228" y="858"/>
                    </a:cubicBezTo>
                    <a:cubicBezTo>
                      <a:pt x="216" y="853"/>
                      <a:pt x="203" y="851"/>
                      <a:pt x="188" y="845"/>
                    </a:cubicBezTo>
                    <a:cubicBezTo>
                      <a:pt x="173" y="839"/>
                      <a:pt x="163" y="828"/>
                      <a:pt x="140" y="821"/>
                    </a:cubicBezTo>
                    <a:cubicBezTo>
                      <a:pt x="112" y="811"/>
                      <a:pt x="75" y="822"/>
                      <a:pt x="52" y="801"/>
                    </a:cubicBezTo>
                    <a:cubicBezTo>
                      <a:pt x="29" y="780"/>
                      <a:pt x="1" y="716"/>
                      <a:pt x="0" y="693"/>
                    </a:cubicBezTo>
                    <a:cubicBezTo>
                      <a:pt x="6" y="667"/>
                      <a:pt x="21" y="669"/>
                      <a:pt x="44" y="661"/>
                    </a:cubicBezTo>
                    <a:cubicBezTo>
                      <a:pt x="49" y="647"/>
                      <a:pt x="56" y="617"/>
                      <a:pt x="56" y="617"/>
                    </a:cubicBezTo>
                    <a:cubicBezTo>
                      <a:pt x="59" y="617"/>
                      <a:pt x="85" y="621"/>
                      <a:pt x="92" y="625"/>
                    </a:cubicBezTo>
                    <a:cubicBezTo>
                      <a:pt x="122" y="645"/>
                      <a:pt x="87" y="631"/>
                      <a:pt x="116" y="641"/>
                    </a:cubicBezTo>
                    <a:cubicBezTo>
                      <a:pt x="132" y="637"/>
                      <a:pt x="133" y="641"/>
                      <a:pt x="140" y="625"/>
                    </a:cubicBezTo>
                    <a:cubicBezTo>
                      <a:pt x="143" y="617"/>
                      <a:pt x="148" y="601"/>
                      <a:pt x="148" y="601"/>
                    </a:cubicBezTo>
                    <a:cubicBezTo>
                      <a:pt x="147" y="594"/>
                      <a:pt x="146" y="588"/>
                      <a:pt x="144" y="581"/>
                    </a:cubicBezTo>
                    <a:cubicBezTo>
                      <a:pt x="142" y="573"/>
                      <a:pt x="136" y="557"/>
                      <a:pt x="136" y="557"/>
                    </a:cubicBezTo>
                    <a:cubicBezTo>
                      <a:pt x="145" y="523"/>
                      <a:pt x="150" y="529"/>
                      <a:pt x="140" y="489"/>
                    </a:cubicBezTo>
                    <a:cubicBezTo>
                      <a:pt x="145" y="457"/>
                      <a:pt x="151" y="447"/>
                      <a:pt x="168" y="421"/>
                    </a:cubicBezTo>
                    <a:cubicBezTo>
                      <a:pt x="169" y="408"/>
                      <a:pt x="167" y="394"/>
                      <a:pt x="172" y="381"/>
                    </a:cubicBezTo>
                    <a:cubicBezTo>
                      <a:pt x="177" y="367"/>
                      <a:pt x="212" y="361"/>
                      <a:pt x="212" y="361"/>
                    </a:cubicBezTo>
                    <a:cubicBezTo>
                      <a:pt x="225" y="359"/>
                      <a:pt x="237" y="344"/>
                      <a:pt x="252" y="345"/>
                    </a:cubicBezTo>
                    <a:cubicBezTo>
                      <a:pt x="267" y="346"/>
                      <a:pt x="297" y="371"/>
                      <a:pt x="304" y="369"/>
                    </a:cubicBezTo>
                    <a:cubicBezTo>
                      <a:pt x="315" y="368"/>
                      <a:pt x="291" y="340"/>
                      <a:pt x="296" y="333"/>
                    </a:cubicBezTo>
                    <a:cubicBezTo>
                      <a:pt x="301" y="326"/>
                      <a:pt x="336" y="337"/>
                      <a:pt x="336" y="325"/>
                    </a:cubicBezTo>
                    <a:cubicBezTo>
                      <a:pt x="332" y="298"/>
                      <a:pt x="307" y="284"/>
                      <a:pt x="296" y="261"/>
                    </a:cubicBezTo>
                    <a:cubicBezTo>
                      <a:pt x="297" y="257"/>
                      <a:pt x="329" y="215"/>
                      <a:pt x="332" y="213"/>
                    </a:cubicBezTo>
                    <a:cubicBezTo>
                      <a:pt x="345" y="202"/>
                      <a:pt x="376" y="201"/>
                      <a:pt x="392" y="197"/>
                    </a:cubicBezTo>
                    <a:cubicBezTo>
                      <a:pt x="400" y="195"/>
                      <a:pt x="416" y="189"/>
                      <a:pt x="416" y="189"/>
                    </a:cubicBezTo>
                    <a:cubicBezTo>
                      <a:pt x="419" y="183"/>
                      <a:pt x="387" y="174"/>
                      <a:pt x="384" y="165"/>
                    </a:cubicBezTo>
                    <a:cubicBezTo>
                      <a:pt x="381" y="156"/>
                      <a:pt x="388" y="141"/>
                      <a:pt x="400" y="133"/>
                    </a:cubicBezTo>
                    <a:cubicBezTo>
                      <a:pt x="415" y="104"/>
                      <a:pt x="424" y="113"/>
                      <a:pt x="460" y="117"/>
                    </a:cubicBezTo>
                    <a:cubicBezTo>
                      <a:pt x="474" y="114"/>
                      <a:pt x="453" y="111"/>
                      <a:pt x="454" y="106"/>
                    </a:cubicBezTo>
                    <a:cubicBezTo>
                      <a:pt x="455" y="101"/>
                      <a:pt x="466" y="94"/>
                      <a:pt x="464" y="89"/>
                    </a:cubicBezTo>
                    <a:cubicBezTo>
                      <a:pt x="446" y="63"/>
                      <a:pt x="452" y="56"/>
                      <a:pt x="444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/>
                <a:endParaRPr lang="pl-PL">
                  <a:latin typeface="Arial" charset="0"/>
                </a:endParaRPr>
              </a:p>
            </p:txBody>
          </p:sp>
          <p:sp>
            <p:nvSpPr>
              <p:cNvPr id="34" name="Freeform 35"/>
              <p:cNvSpPr>
                <a:spLocks noChangeAspect="1"/>
              </p:cNvSpPr>
              <p:nvPr/>
            </p:nvSpPr>
            <p:spPr bwMode="invGray">
              <a:xfrm>
                <a:off x="1422609" y="1689602"/>
                <a:ext cx="954611" cy="782845"/>
              </a:xfrm>
              <a:custGeom>
                <a:avLst/>
                <a:gdLst>
                  <a:gd name="T0" fmla="*/ 2147483646 w 1155"/>
                  <a:gd name="T1" fmla="*/ 2147483646 h 949"/>
                  <a:gd name="T2" fmla="*/ 2147483646 w 1155"/>
                  <a:gd name="T3" fmla="*/ 2147483646 h 949"/>
                  <a:gd name="T4" fmla="*/ 2147483646 w 1155"/>
                  <a:gd name="T5" fmla="*/ 2147483646 h 949"/>
                  <a:gd name="T6" fmla="*/ 2147483646 w 1155"/>
                  <a:gd name="T7" fmla="*/ 2147483646 h 949"/>
                  <a:gd name="T8" fmla="*/ 2147483646 w 1155"/>
                  <a:gd name="T9" fmla="*/ 2147483646 h 949"/>
                  <a:gd name="T10" fmla="*/ 2147483646 w 1155"/>
                  <a:gd name="T11" fmla="*/ 2147483646 h 949"/>
                  <a:gd name="T12" fmla="*/ 2147483646 w 1155"/>
                  <a:gd name="T13" fmla="*/ 2147483646 h 949"/>
                  <a:gd name="T14" fmla="*/ 2147483646 w 1155"/>
                  <a:gd name="T15" fmla="*/ 2147483646 h 949"/>
                  <a:gd name="T16" fmla="*/ 2147483646 w 1155"/>
                  <a:gd name="T17" fmla="*/ 2147483646 h 949"/>
                  <a:gd name="T18" fmla="*/ 2147483646 w 1155"/>
                  <a:gd name="T19" fmla="*/ 2147483646 h 949"/>
                  <a:gd name="T20" fmla="*/ 2147483646 w 1155"/>
                  <a:gd name="T21" fmla="*/ 2147483646 h 949"/>
                  <a:gd name="T22" fmla="*/ 2147483646 w 1155"/>
                  <a:gd name="T23" fmla="*/ 2147483646 h 949"/>
                  <a:gd name="T24" fmla="*/ 2147483646 w 1155"/>
                  <a:gd name="T25" fmla="*/ 2147483646 h 949"/>
                  <a:gd name="T26" fmla="*/ 2147483646 w 1155"/>
                  <a:gd name="T27" fmla="*/ 2147483646 h 949"/>
                  <a:gd name="T28" fmla="*/ 2147483646 w 1155"/>
                  <a:gd name="T29" fmla="*/ 2147483646 h 949"/>
                  <a:gd name="T30" fmla="*/ 2147483646 w 1155"/>
                  <a:gd name="T31" fmla="*/ 2147483646 h 949"/>
                  <a:gd name="T32" fmla="*/ 2147483646 w 1155"/>
                  <a:gd name="T33" fmla="*/ 2147483646 h 949"/>
                  <a:gd name="T34" fmla="*/ 2147483646 w 1155"/>
                  <a:gd name="T35" fmla="*/ 2147483646 h 949"/>
                  <a:gd name="T36" fmla="*/ 2147483646 w 1155"/>
                  <a:gd name="T37" fmla="*/ 2147483646 h 949"/>
                  <a:gd name="T38" fmla="*/ 2147483646 w 1155"/>
                  <a:gd name="T39" fmla="*/ 2147483646 h 949"/>
                  <a:gd name="T40" fmla="*/ 2147483646 w 1155"/>
                  <a:gd name="T41" fmla="*/ 2147483646 h 949"/>
                  <a:gd name="T42" fmla="*/ 2147483646 w 1155"/>
                  <a:gd name="T43" fmla="*/ 2147483646 h 949"/>
                  <a:gd name="T44" fmla="*/ 2147483646 w 1155"/>
                  <a:gd name="T45" fmla="*/ 2147483646 h 949"/>
                  <a:gd name="T46" fmla="*/ 2147483646 w 1155"/>
                  <a:gd name="T47" fmla="*/ 2147483646 h 949"/>
                  <a:gd name="T48" fmla="*/ 2147483646 w 1155"/>
                  <a:gd name="T49" fmla="*/ 2147483646 h 949"/>
                  <a:gd name="T50" fmla="*/ 2147483646 w 1155"/>
                  <a:gd name="T51" fmla="*/ 2147483646 h 949"/>
                  <a:gd name="T52" fmla="*/ 2147483646 w 1155"/>
                  <a:gd name="T53" fmla="*/ 0 h 949"/>
                  <a:gd name="T54" fmla="*/ 2147483646 w 1155"/>
                  <a:gd name="T55" fmla="*/ 2147483646 h 949"/>
                  <a:gd name="T56" fmla="*/ 2147483646 w 1155"/>
                  <a:gd name="T57" fmla="*/ 2147483646 h 949"/>
                  <a:gd name="T58" fmla="*/ 2147483646 w 1155"/>
                  <a:gd name="T59" fmla="*/ 2147483646 h 949"/>
                  <a:gd name="T60" fmla="*/ 2147483646 w 1155"/>
                  <a:gd name="T61" fmla="*/ 2147483646 h 949"/>
                  <a:gd name="T62" fmla="*/ 2147483646 w 1155"/>
                  <a:gd name="T63" fmla="*/ 2147483646 h 949"/>
                  <a:gd name="T64" fmla="*/ 2147483646 w 1155"/>
                  <a:gd name="T65" fmla="*/ 2147483646 h 949"/>
                  <a:gd name="T66" fmla="*/ 2147483646 w 1155"/>
                  <a:gd name="T67" fmla="*/ 2147483646 h 949"/>
                  <a:gd name="T68" fmla="*/ 2147483646 w 1155"/>
                  <a:gd name="T69" fmla="*/ 2147483646 h 949"/>
                  <a:gd name="T70" fmla="*/ 2147483646 w 1155"/>
                  <a:gd name="T71" fmla="*/ 2147483646 h 949"/>
                  <a:gd name="T72" fmla="*/ 2147483646 w 1155"/>
                  <a:gd name="T73" fmla="*/ 2147483646 h 9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55"/>
                  <a:gd name="T112" fmla="*/ 0 h 949"/>
                  <a:gd name="T113" fmla="*/ 1155 w 1155"/>
                  <a:gd name="T114" fmla="*/ 949 h 9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55" h="949">
                    <a:moveTo>
                      <a:pt x="38" y="376"/>
                    </a:moveTo>
                    <a:cubicBezTo>
                      <a:pt x="43" y="409"/>
                      <a:pt x="49" y="434"/>
                      <a:pt x="38" y="468"/>
                    </a:cubicBezTo>
                    <a:cubicBezTo>
                      <a:pt x="34" y="494"/>
                      <a:pt x="26" y="501"/>
                      <a:pt x="18" y="524"/>
                    </a:cubicBezTo>
                    <a:cubicBezTo>
                      <a:pt x="55" y="549"/>
                      <a:pt x="0" y="515"/>
                      <a:pt x="102" y="536"/>
                    </a:cubicBezTo>
                    <a:cubicBezTo>
                      <a:pt x="111" y="538"/>
                      <a:pt x="126" y="552"/>
                      <a:pt x="126" y="552"/>
                    </a:cubicBezTo>
                    <a:cubicBezTo>
                      <a:pt x="125" y="571"/>
                      <a:pt x="124" y="589"/>
                      <a:pt x="122" y="608"/>
                    </a:cubicBezTo>
                    <a:cubicBezTo>
                      <a:pt x="121" y="613"/>
                      <a:pt x="123" y="621"/>
                      <a:pt x="118" y="624"/>
                    </a:cubicBezTo>
                    <a:cubicBezTo>
                      <a:pt x="103" y="632"/>
                      <a:pt x="70" y="636"/>
                      <a:pt x="70" y="636"/>
                    </a:cubicBezTo>
                    <a:cubicBezTo>
                      <a:pt x="63" y="658"/>
                      <a:pt x="76" y="715"/>
                      <a:pt x="106" y="720"/>
                    </a:cubicBezTo>
                    <a:cubicBezTo>
                      <a:pt x="124" y="723"/>
                      <a:pt x="143" y="723"/>
                      <a:pt x="162" y="724"/>
                    </a:cubicBezTo>
                    <a:cubicBezTo>
                      <a:pt x="186" y="760"/>
                      <a:pt x="164" y="753"/>
                      <a:pt x="218" y="760"/>
                    </a:cubicBezTo>
                    <a:cubicBezTo>
                      <a:pt x="236" y="766"/>
                      <a:pt x="252" y="756"/>
                      <a:pt x="270" y="752"/>
                    </a:cubicBezTo>
                    <a:cubicBezTo>
                      <a:pt x="301" y="757"/>
                      <a:pt x="315" y="777"/>
                      <a:pt x="338" y="800"/>
                    </a:cubicBezTo>
                    <a:cubicBezTo>
                      <a:pt x="360" y="822"/>
                      <a:pt x="393" y="827"/>
                      <a:pt x="422" y="832"/>
                    </a:cubicBezTo>
                    <a:cubicBezTo>
                      <a:pt x="437" y="842"/>
                      <a:pt x="444" y="851"/>
                      <a:pt x="462" y="856"/>
                    </a:cubicBezTo>
                    <a:cubicBezTo>
                      <a:pt x="469" y="855"/>
                      <a:pt x="476" y="855"/>
                      <a:pt x="482" y="852"/>
                    </a:cubicBezTo>
                    <a:cubicBezTo>
                      <a:pt x="491" y="848"/>
                      <a:pt x="506" y="836"/>
                      <a:pt x="506" y="836"/>
                    </a:cubicBezTo>
                    <a:cubicBezTo>
                      <a:pt x="526" y="865"/>
                      <a:pt x="533" y="855"/>
                      <a:pt x="574" y="852"/>
                    </a:cubicBezTo>
                    <a:cubicBezTo>
                      <a:pt x="608" y="855"/>
                      <a:pt x="630" y="861"/>
                      <a:pt x="658" y="880"/>
                    </a:cubicBezTo>
                    <a:cubicBezTo>
                      <a:pt x="666" y="905"/>
                      <a:pt x="681" y="922"/>
                      <a:pt x="702" y="936"/>
                    </a:cubicBezTo>
                    <a:cubicBezTo>
                      <a:pt x="728" y="933"/>
                      <a:pt x="738" y="933"/>
                      <a:pt x="758" y="920"/>
                    </a:cubicBezTo>
                    <a:cubicBezTo>
                      <a:pt x="770" y="922"/>
                      <a:pt x="785" y="919"/>
                      <a:pt x="794" y="928"/>
                    </a:cubicBezTo>
                    <a:cubicBezTo>
                      <a:pt x="815" y="949"/>
                      <a:pt x="778" y="933"/>
                      <a:pt x="810" y="944"/>
                    </a:cubicBezTo>
                    <a:cubicBezTo>
                      <a:pt x="844" y="939"/>
                      <a:pt x="871" y="931"/>
                      <a:pt x="906" y="928"/>
                    </a:cubicBezTo>
                    <a:cubicBezTo>
                      <a:pt x="915" y="925"/>
                      <a:pt x="924" y="925"/>
                      <a:pt x="926" y="912"/>
                    </a:cubicBezTo>
                    <a:cubicBezTo>
                      <a:pt x="928" y="898"/>
                      <a:pt x="906" y="876"/>
                      <a:pt x="906" y="876"/>
                    </a:cubicBezTo>
                    <a:cubicBezTo>
                      <a:pt x="930" y="860"/>
                      <a:pt x="940" y="867"/>
                      <a:pt x="958" y="840"/>
                    </a:cubicBezTo>
                    <a:cubicBezTo>
                      <a:pt x="961" y="819"/>
                      <a:pt x="963" y="780"/>
                      <a:pt x="982" y="764"/>
                    </a:cubicBezTo>
                    <a:cubicBezTo>
                      <a:pt x="989" y="758"/>
                      <a:pt x="998" y="753"/>
                      <a:pt x="1006" y="748"/>
                    </a:cubicBezTo>
                    <a:cubicBezTo>
                      <a:pt x="1010" y="745"/>
                      <a:pt x="1018" y="740"/>
                      <a:pt x="1018" y="740"/>
                    </a:cubicBezTo>
                    <a:cubicBezTo>
                      <a:pt x="1031" y="702"/>
                      <a:pt x="1050" y="639"/>
                      <a:pt x="1006" y="624"/>
                    </a:cubicBezTo>
                    <a:cubicBezTo>
                      <a:pt x="1001" y="616"/>
                      <a:pt x="982" y="605"/>
                      <a:pt x="990" y="600"/>
                    </a:cubicBezTo>
                    <a:cubicBezTo>
                      <a:pt x="998" y="595"/>
                      <a:pt x="1014" y="584"/>
                      <a:pt x="1014" y="584"/>
                    </a:cubicBezTo>
                    <a:cubicBezTo>
                      <a:pt x="1017" y="575"/>
                      <a:pt x="1019" y="566"/>
                      <a:pt x="1026" y="560"/>
                    </a:cubicBezTo>
                    <a:cubicBezTo>
                      <a:pt x="1033" y="554"/>
                      <a:pt x="1050" y="544"/>
                      <a:pt x="1050" y="544"/>
                    </a:cubicBezTo>
                    <a:cubicBezTo>
                      <a:pt x="1055" y="528"/>
                      <a:pt x="1062" y="525"/>
                      <a:pt x="1078" y="520"/>
                    </a:cubicBezTo>
                    <a:cubicBezTo>
                      <a:pt x="1086" y="521"/>
                      <a:pt x="1094" y="521"/>
                      <a:pt x="1102" y="524"/>
                    </a:cubicBezTo>
                    <a:cubicBezTo>
                      <a:pt x="1107" y="526"/>
                      <a:pt x="1111" y="535"/>
                      <a:pt x="1114" y="532"/>
                    </a:cubicBezTo>
                    <a:cubicBezTo>
                      <a:pt x="1122" y="524"/>
                      <a:pt x="1089" y="482"/>
                      <a:pt x="1086" y="476"/>
                    </a:cubicBezTo>
                    <a:cubicBezTo>
                      <a:pt x="1083" y="468"/>
                      <a:pt x="1078" y="452"/>
                      <a:pt x="1078" y="452"/>
                    </a:cubicBezTo>
                    <a:cubicBezTo>
                      <a:pt x="1084" y="434"/>
                      <a:pt x="1092" y="436"/>
                      <a:pt x="1110" y="432"/>
                    </a:cubicBezTo>
                    <a:cubicBezTo>
                      <a:pt x="1121" y="425"/>
                      <a:pt x="1146" y="416"/>
                      <a:pt x="1146" y="416"/>
                    </a:cubicBezTo>
                    <a:cubicBezTo>
                      <a:pt x="1150" y="403"/>
                      <a:pt x="1155" y="401"/>
                      <a:pt x="1138" y="392"/>
                    </a:cubicBezTo>
                    <a:cubicBezTo>
                      <a:pt x="1131" y="388"/>
                      <a:pt x="1114" y="384"/>
                      <a:pt x="1114" y="384"/>
                    </a:cubicBezTo>
                    <a:cubicBezTo>
                      <a:pt x="1108" y="367"/>
                      <a:pt x="1108" y="346"/>
                      <a:pt x="1090" y="340"/>
                    </a:cubicBezTo>
                    <a:cubicBezTo>
                      <a:pt x="1081" y="314"/>
                      <a:pt x="1015" y="306"/>
                      <a:pt x="994" y="304"/>
                    </a:cubicBezTo>
                    <a:cubicBezTo>
                      <a:pt x="983" y="287"/>
                      <a:pt x="967" y="285"/>
                      <a:pt x="950" y="276"/>
                    </a:cubicBezTo>
                    <a:cubicBezTo>
                      <a:pt x="942" y="271"/>
                      <a:pt x="934" y="265"/>
                      <a:pt x="926" y="260"/>
                    </a:cubicBezTo>
                    <a:cubicBezTo>
                      <a:pt x="922" y="257"/>
                      <a:pt x="914" y="252"/>
                      <a:pt x="914" y="252"/>
                    </a:cubicBezTo>
                    <a:cubicBezTo>
                      <a:pt x="903" y="235"/>
                      <a:pt x="892" y="222"/>
                      <a:pt x="886" y="204"/>
                    </a:cubicBezTo>
                    <a:cubicBezTo>
                      <a:pt x="879" y="60"/>
                      <a:pt x="891" y="108"/>
                      <a:pt x="690" y="104"/>
                    </a:cubicBezTo>
                    <a:cubicBezTo>
                      <a:pt x="675" y="29"/>
                      <a:pt x="508" y="69"/>
                      <a:pt x="482" y="68"/>
                    </a:cubicBezTo>
                    <a:cubicBezTo>
                      <a:pt x="467" y="58"/>
                      <a:pt x="455" y="60"/>
                      <a:pt x="438" y="52"/>
                    </a:cubicBezTo>
                    <a:cubicBezTo>
                      <a:pt x="425" y="32"/>
                      <a:pt x="447" y="7"/>
                      <a:pt x="426" y="0"/>
                    </a:cubicBezTo>
                    <a:cubicBezTo>
                      <a:pt x="398" y="3"/>
                      <a:pt x="336" y="21"/>
                      <a:pt x="314" y="36"/>
                    </a:cubicBezTo>
                    <a:cubicBezTo>
                      <a:pt x="309" y="35"/>
                      <a:pt x="300" y="19"/>
                      <a:pt x="294" y="28"/>
                    </a:cubicBezTo>
                    <a:cubicBezTo>
                      <a:pt x="290" y="34"/>
                      <a:pt x="276" y="26"/>
                      <a:pt x="270" y="28"/>
                    </a:cubicBezTo>
                    <a:cubicBezTo>
                      <a:pt x="260" y="34"/>
                      <a:pt x="243" y="45"/>
                      <a:pt x="234" y="52"/>
                    </a:cubicBezTo>
                    <a:cubicBezTo>
                      <a:pt x="225" y="59"/>
                      <a:pt x="219" y="63"/>
                      <a:pt x="218" y="72"/>
                    </a:cubicBezTo>
                    <a:cubicBezTo>
                      <a:pt x="245" y="90"/>
                      <a:pt x="223" y="78"/>
                      <a:pt x="230" y="108"/>
                    </a:cubicBezTo>
                    <a:cubicBezTo>
                      <a:pt x="229" y="112"/>
                      <a:pt x="226" y="114"/>
                      <a:pt x="222" y="116"/>
                    </a:cubicBezTo>
                    <a:cubicBezTo>
                      <a:pt x="212" y="120"/>
                      <a:pt x="225" y="130"/>
                      <a:pt x="214" y="132"/>
                    </a:cubicBezTo>
                    <a:cubicBezTo>
                      <a:pt x="197" y="136"/>
                      <a:pt x="189" y="141"/>
                      <a:pt x="174" y="148"/>
                    </a:cubicBezTo>
                    <a:cubicBezTo>
                      <a:pt x="166" y="172"/>
                      <a:pt x="169" y="149"/>
                      <a:pt x="182" y="168"/>
                    </a:cubicBezTo>
                    <a:cubicBezTo>
                      <a:pt x="182" y="168"/>
                      <a:pt x="188" y="194"/>
                      <a:pt x="190" y="196"/>
                    </a:cubicBezTo>
                    <a:cubicBezTo>
                      <a:pt x="196" y="202"/>
                      <a:pt x="207" y="203"/>
                      <a:pt x="214" y="208"/>
                    </a:cubicBezTo>
                    <a:cubicBezTo>
                      <a:pt x="219" y="227"/>
                      <a:pt x="209" y="221"/>
                      <a:pt x="223" y="235"/>
                    </a:cubicBezTo>
                    <a:cubicBezTo>
                      <a:pt x="218" y="251"/>
                      <a:pt x="224" y="251"/>
                      <a:pt x="210" y="260"/>
                    </a:cubicBezTo>
                    <a:cubicBezTo>
                      <a:pt x="204" y="277"/>
                      <a:pt x="199" y="290"/>
                      <a:pt x="209" y="304"/>
                    </a:cubicBezTo>
                    <a:cubicBezTo>
                      <a:pt x="173" y="316"/>
                      <a:pt x="202" y="300"/>
                      <a:pt x="118" y="308"/>
                    </a:cubicBezTo>
                    <a:cubicBezTo>
                      <a:pt x="99" y="310"/>
                      <a:pt x="86" y="332"/>
                      <a:pt x="86" y="332"/>
                    </a:cubicBezTo>
                    <a:cubicBezTo>
                      <a:pt x="73" y="341"/>
                      <a:pt x="52" y="332"/>
                      <a:pt x="39" y="341"/>
                    </a:cubicBezTo>
                    <a:cubicBezTo>
                      <a:pt x="38" y="345"/>
                      <a:pt x="53" y="369"/>
                      <a:pt x="50" y="372"/>
                    </a:cubicBezTo>
                    <a:cubicBezTo>
                      <a:pt x="47" y="375"/>
                      <a:pt x="38" y="376"/>
                      <a:pt x="38" y="37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pl-PL"/>
              </a:p>
            </p:txBody>
          </p:sp>
          <p:sp>
            <p:nvSpPr>
              <p:cNvPr id="35" name="Freeform 36"/>
              <p:cNvSpPr>
                <a:spLocks noChangeAspect="1"/>
              </p:cNvSpPr>
              <p:nvPr/>
            </p:nvSpPr>
            <p:spPr bwMode="invGray">
              <a:xfrm>
                <a:off x="953320" y="1762040"/>
                <a:ext cx="1252440" cy="1352447"/>
              </a:xfrm>
              <a:custGeom>
                <a:avLst/>
                <a:gdLst>
                  <a:gd name="T0" fmla="*/ 2147483647 w 1521"/>
                  <a:gd name="T1" fmla="*/ 2147483647 h 1638"/>
                  <a:gd name="T2" fmla="*/ 2147483647 w 1521"/>
                  <a:gd name="T3" fmla="*/ 2147483647 h 1638"/>
                  <a:gd name="T4" fmla="*/ 2147483647 w 1521"/>
                  <a:gd name="T5" fmla="*/ 2147483647 h 1638"/>
                  <a:gd name="T6" fmla="*/ 2147483647 w 1521"/>
                  <a:gd name="T7" fmla="*/ 2147483647 h 1638"/>
                  <a:gd name="T8" fmla="*/ 2147483647 w 1521"/>
                  <a:gd name="T9" fmla="*/ 2147483647 h 1638"/>
                  <a:gd name="T10" fmla="*/ 2147483647 w 1521"/>
                  <a:gd name="T11" fmla="*/ 2147483647 h 1638"/>
                  <a:gd name="T12" fmla="*/ 2147483647 w 1521"/>
                  <a:gd name="T13" fmla="*/ 2147483647 h 1638"/>
                  <a:gd name="T14" fmla="*/ 2147483647 w 1521"/>
                  <a:gd name="T15" fmla="*/ 2147483647 h 1638"/>
                  <a:gd name="T16" fmla="*/ 2147483647 w 1521"/>
                  <a:gd name="T17" fmla="*/ 2147483647 h 1638"/>
                  <a:gd name="T18" fmla="*/ 2147483647 w 1521"/>
                  <a:gd name="T19" fmla="*/ 2147483647 h 1638"/>
                  <a:gd name="T20" fmla="*/ 2147483647 w 1521"/>
                  <a:gd name="T21" fmla="*/ 2147483647 h 1638"/>
                  <a:gd name="T22" fmla="*/ 2147483647 w 1521"/>
                  <a:gd name="T23" fmla="*/ 2147483647 h 1638"/>
                  <a:gd name="T24" fmla="*/ 2147483647 w 1521"/>
                  <a:gd name="T25" fmla="*/ 2147483647 h 1638"/>
                  <a:gd name="T26" fmla="*/ 2147483647 w 1521"/>
                  <a:gd name="T27" fmla="*/ 2147483647 h 1638"/>
                  <a:gd name="T28" fmla="*/ 2147483647 w 1521"/>
                  <a:gd name="T29" fmla="*/ 2147483647 h 1638"/>
                  <a:gd name="T30" fmla="*/ 2147483647 w 1521"/>
                  <a:gd name="T31" fmla="*/ 2147483647 h 1638"/>
                  <a:gd name="T32" fmla="*/ 2147483647 w 1521"/>
                  <a:gd name="T33" fmla="*/ 2147483647 h 1638"/>
                  <a:gd name="T34" fmla="*/ 2147483647 w 1521"/>
                  <a:gd name="T35" fmla="*/ 2147483647 h 1638"/>
                  <a:gd name="T36" fmla="*/ 2147483647 w 1521"/>
                  <a:gd name="T37" fmla="*/ 2147483647 h 1638"/>
                  <a:gd name="T38" fmla="*/ 2147483647 w 1521"/>
                  <a:gd name="T39" fmla="*/ 2147483647 h 1638"/>
                  <a:gd name="T40" fmla="*/ 2147483647 w 1521"/>
                  <a:gd name="T41" fmla="*/ 2147483647 h 1638"/>
                  <a:gd name="T42" fmla="*/ 2147483647 w 1521"/>
                  <a:gd name="T43" fmla="*/ 2147483647 h 1638"/>
                  <a:gd name="T44" fmla="*/ 2147483647 w 1521"/>
                  <a:gd name="T45" fmla="*/ 2147483647 h 1638"/>
                  <a:gd name="T46" fmla="*/ 2147483647 w 1521"/>
                  <a:gd name="T47" fmla="*/ 2147483647 h 1638"/>
                  <a:gd name="T48" fmla="*/ 2147483647 w 1521"/>
                  <a:gd name="T49" fmla="*/ 2147483647 h 1638"/>
                  <a:gd name="T50" fmla="*/ 2147483647 w 1521"/>
                  <a:gd name="T51" fmla="*/ 2147483647 h 1638"/>
                  <a:gd name="T52" fmla="*/ 2147483647 w 1521"/>
                  <a:gd name="T53" fmla="*/ 2147483647 h 1638"/>
                  <a:gd name="T54" fmla="*/ 2147483647 w 1521"/>
                  <a:gd name="T55" fmla="*/ 2147483647 h 1638"/>
                  <a:gd name="T56" fmla="*/ 2147483647 w 1521"/>
                  <a:gd name="T57" fmla="*/ 2147483647 h 1638"/>
                  <a:gd name="T58" fmla="*/ 2147483647 w 1521"/>
                  <a:gd name="T59" fmla="*/ 2147483647 h 1638"/>
                  <a:gd name="T60" fmla="*/ 2147483647 w 1521"/>
                  <a:gd name="T61" fmla="*/ 2147483647 h 1638"/>
                  <a:gd name="T62" fmla="*/ 2147483647 w 1521"/>
                  <a:gd name="T63" fmla="*/ 2147483647 h 1638"/>
                  <a:gd name="T64" fmla="*/ 2147483647 w 1521"/>
                  <a:gd name="T65" fmla="*/ 2147483647 h 1638"/>
                  <a:gd name="T66" fmla="*/ 2147483647 w 1521"/>
                  <a:gd name="T67" fmla="*/ 2147483647 h 1638"/>
                  <a:gd name="T68" fmla="*/ 2147483647 w 1521"/>
                  <a:gd name="T69" fmla="*/ 2147483647 h 1638"/>
                  <a:gd name="T70" fmla="*/ 2147483647 w 1521"/>
                  <a:gd name="T71" fmla="*/ 2147483647 h 1638"/>
                  <a:gd name="T72" fmla="*/ 2147483647 w 1521"/>
                  <a:gd name="T73" fmla="*/ 2147483647 h 1638"/>
                  <a:gd name="T74" fmla="*/ 2147483647 w 1521"/>
                  <a:gd name="T75" fmla="*/ 2147483647 h 1638"/>
                  <a:gd name="T76" fmla="*/ 2147483647 w 1521"/>
                  <a:gd name="T77" fmla="*/ 2147483647 h 1638"/>
                  <a:gd name="T78" fmla="*/ 2147483647 w 1521"/>
                  <a:gd name="T79" fmla="*/ 2147483647 h 1638"/>
                  <a:gd name="T80" fmla="*/ 2147483647 w 1521"/>
                  <a:gd name="T81" fmla="*/ 2147483647 h 1638"/>
                  <a:gd name="T82" fmla="*/ 2147483647 w 1521"/>
                  <a:gd name="T83" fmla="*/ 2147483647 h 1638"/>
                  <a:gd name="T84" fmla="*/ 2147483647 w 1521"/>
                  <a:gd name="T85" fmla="*/ 2147483647 h 1638"/>
                  <a:gd name="T86" fmla="*/ 2147483647 w 1521"/>
                  <a:gd name="T87" fmla="*/ 2147483647 h 1638"/>
                  <a:gd name="T88" fmla="*/ 2147483647 w 1521"/>
                  <a:gd name="T89" fmla="*/ 2147483647 h 1638"/>
                  <a:gd name="T90" fmla="*/ 2147483647 w 1521"/>
                  <a:gd name="T91" fmla="*/ 2147483647 h 1638"/>
                  <a:gd name="T92" fmla="*/ 2147483647 w 1521"/>
                  <a:gd name="T93" fmla="*/ 2147483647 h 1638"/>
                  <a:gd name="T94" fmla="*/ 2147483647 w 1521"/>
                  <a:gd name="T95" fmla="*/ 2147483647 h 1638"/>
                  <a:gd name="T96" fmla="*/ 2147483647 w 1521"/>
                  <a:gd name="T97" fmla="*/ 2147483647 h 1638"/>
                  <a:gd name="T98" fmla="*/ 2147483647 w 1521"/>
                  <a:gd name="T99" fmla="*/ 2147483647 h 1638"/>
                  <a:gd name="T100" fmla="*/ 2147483647 w 1521"/>
                  <a:gd name="T101" fmla="*/ 2147483647 h 1638"/>
                  <a:gd name="T102" fmla="*/ 2147483647 w 1521"/>
                  <a:gd name="T103" fmla="*/ 2147483647 h 1638"/>
                  <a:gd name="T104" fmla="*/ 2147483647 w 1521"/>
                  <a:gd name="T105" fmla="*/ 2147483647 h 16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21"/>
                  <a:gd name="T160" fmla="*/ 0 h 1638"/>
                  <a:gd name="T161" fmla="*/ 1521 w 1521"/>
                  <a:gd name="T162" fmla="*/ 1638 h 16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21" h="1638">
                    <a:moveTo>
                      <a:pt x="213" y="376"/>
                    </a:moveTo>
                    <a:cubicBezTo>
                      <a:pt x="188" y="367"/>
                      <a:pt x="174" y="387"/>
                      <a:pt x="152" y="373"/>
                    </a:cubicBezTo>
                    <a:cubicBezTo>
                      <a:pt x="140" y="375"/>
                      <a:pt x="126" y="373"/>
                      <a:pt x="115" y="378"/>
                    </a:cubicBezTo>
                    <a:cubicBezTo>
                      <a:pt x="111" y="380"/>
                      <a:pt x="111" y="386"/>
                      <a:pt x="111" y="391"/>
                    </a:cubicBezTo>
                    <a:cubicBezTo>
                      <a:pt x="102" y="488"/>
                      <a:pt x="111" y="454"/>
                      <a:pt x="92" y="507"/>
                    </a:cubicBezTo>
                    <a:cubicBezTo>
                      <a:pt x="87" y="561"/>
                      <a:pt x="94" y="574"/>
                      <a:pt x="46" y="585"/>
                    </a:cubicBezTo>
                    <a:cubicBezTo>
                      <a:pt x="7" y="610"/>
                      <a:pt x="11" y="638"/>
                      <a:pt x="0" y="678"/>
                    </a:cubicBezTo>
                    <a:cubicBezTo>
                      <a:pt x="6" y="717"/>
                      <a:pt x="9" y="712"/>
                      <a:pt x="46" y="728"/>
                    </a:cubicBezTo>
                    <a:cubicBezTo>
                      <a:pt x="79" y="765"/>
                      <a:pt x="59" y="766"/>
                      <a:pt x="32" y="793"/>
                    </a:cubicBezTo>
                    <a:cubicBezTo>
                      <a:pt x="36" y="820"/>
                      <a:pt x="44" y="833"/>
                      <a:pt x="51" y="858"/>
                    </a:cubicBezTo>
                    <a:cubicBezTo>
                      <a:pt x="56" y="1049"/>
                      <a:pt x="16" y="976"/>
                      <a:pt x="92" y="1014"/>
                    </a:cubicBezTo>
                    <a:cubicBezTo>
                      <a:pt x="106" y="1030"/>
                      <a:pt x="99" y="1043"/>
                      <a:pt x="92" y="1061"/>
                    </a:cubicBezTo>
                    <a:cubicBezTo>
                      <a:pt x="95" y="1065"/>
                      <a:pt x="96" y="1072"/>
                      <a:pt x="101" y="1074"/>
                    </a:cubicBezTo>
                    <a:cubicBezTo>
                      <a:pt x="116" y="1079"/>
                      <a:pt x="135" y="1070"/>
                      <a:pt x="147" y="1079"/>
                    </a:cubicBezTo>
                    <a:cubicBezTo>
                      <a:pt x="169" y="1096"/>
                      <a:pt x="143" y="1142"/>
                      <a:pt x="171" y="1153"/>
                    </a:cubicBezTo>
                    <a:cubicBezTo>
                      <a:pt x="180" y="1156"/>
                      <a:pt x="189" y="1156"/>
                      <a:pt x="198" y="1158"/>
                    </a:cubicBezTo>
                    <a:cubicBezTo>
                      <a:pt x="254" y="1153"/>
                      <a:pt x="247" y="1164"/>
                      <a:pt x="258" y="1125"/>
                    </a:cubicBezTo>
                    <a:cubicBezTo>
                      <a:pt x="274" y="1149"/>
                      <a:pt x="276" y="1146"/>
                      <a:pt x="281" y="1167"/>
                    </a:cubicBezTo>
                    <a:cubicBezTo>
                      <a:pt x="283" y="1176"/>
                      <a:pt x="280" y="1187"/>
                      <a:pt x="286" y="1194"/>
                    </a:cubicBezTo>
                    <a:cubicBezTo>
                      <a:pt x="293" y="1201"/>
                      <a:pt x="321" y="1205"/>
                      <a:pt x="332" y="1208"/>
                    </a:cubicBezTo>
                    <a:cubicBezTo>
                      <a:pt x="341" y="1211"/>
                      <a:pt x="360" y="1218"/>
                      <a:pt x="360" y="1218"/>
                    </a:cubicBezTo>
                    <a:cubicBezTo>
                      <a:pt x="368" y="1230"/>
                      <a:pt x="370" y="1255"/>
                      <a:pt x="378" y="1264"/>
                    </a:cubicBezTo>
                    <a:cubicBezTo>
                      <a:pt x="382" y="1269"/>
                      <a:pt x="391" y="1270"/>
                      <a:pt x="397" y="1273"/>
                    </a:cubicBezTo>
                    <a:cubicBezTo>
                      <a:pt x="414" y="1282"/>
                      <a:pt x="441" y="1303"/>
                      <a:pt x="452" y="1319"/>
                    </a:cubicBezTo>
                    <a:cubicBezTo>
                      <a:pt x="459" y="1329"/>
                      <a:pt x="460" y="1345"/>
                      <a:pt x="471" y="1351"/>
                    </a:cubicBezTo>
                    <a:cubicBezTo>
                      <a:pt x="491" y="1363"/>
                      <a:pt x="517" y="1359"/>
                      <a:pt x="540" y="1365"/>
                    </a:cubicBezTo>
                    <a:cubicBezTo>
                      <a:pt x="602" y="1405"/>
                      <a:pt x="612" y="1356"/>
                      <a:pt x="646" y="1328"/>
                    </a:cubicBezTo>
                    <a:cubicBezTo>
                      <a:pt x="654" y="1322"/>
                      <a:pt x="665" y="1322"/>
                      <a:pt x="674" y="1319"/>
                    </a:cubicBezTo>
                    <a:cubicBezTo>
                      <a:pt x="706" y="1284"/>
                      <a:pt x="733" y="1302"/>
                      <a:pt x="789" y="1305"/>
                    </a:cubicBezTo>
                    <a:cubicBezTo>
                      <a:pt x="807" y="1311"/>
                      <a:pt x="816" y="1314"/>
                      <a:pt x="821" y="1333"/>
                    </a:cubicBezTo>
                    <a:cubicBezTo>
                      <a:pt x="819" y="1355"/>
                      <a:pt x="795" y="1423"/>
                      <a:pt x="821" y="1439"/>
                    </a:cubicBezTo>
                    <a:cubicBezTo>
                      <a:pt x="829" y="1444"/>
                      <a:pt x="879" y="1448"/>
                      <a:pt x="881" y="1448"/>
                    </a:cubicBezTo>
                    <a:cubicBezTo>
                      <a:pt x="902" y="1469"/>
                      <a:pt x="897" y="1495"/>
                      <a:pt x="918" y="1518"/>
                    </a:cubicBezTo>
                    <a:cubicBezTo>
                      <a:pt x="923" y="1565"/>
                      <a:pt x="914" y="1567"/>
                      <a:pt x="946" y="1587"/>
                    </a:cubicBezTo>
                    <a:cubicBezTo>
                      <a:pt x="970" y="1625"/>
                      <a:pt x="938" y="1621"/>
                      <a:pt x="992" y="1628"/>
                    </a:cubicBezTo>
                    <a:cubicBezTo>
                      <a:pt x="1019" y="1638"/>
                      <a:pt x="1047" y="1632"/>
                      <a:pt x="1075" y="1624"/>
                    </a:cubicBezTo>
                    <a:cubicBezTo>
                      <a:pt x="1088" y="1610"/>
                      <a:pt x="1096" y="1615"/>
                      <a:pt x="1103" y="1596"/>
                    </a:cubicBezTo>
                    <a:cubicBezTo>
                      <a:pt x="1095" y="1560"/>
                      <a:pt x="1081" y="1526"/>
                      <a:pt x="1071" y="1490"/>
                    </a:cubicBezTo>
                    <a:cubicBezTo>
                      <a:pt x="1082" y="1481"/>
                      <a:pt x="1097" y="1477"/>
                      <a:pt x="1107" y="1467"/>
                    </a:cubicBezTo>
                    <a:cubicBezTo>
                      <a:pt x="1111" y="1463"/>
                      <a:pt x="1109" y="1457"/>
                      <a:pt x="1112" y="1453"/>
                    </a:cubicBezTo>
                    <a:cubicBezTo>
                      <a:pt x="1120" y="1442"/>
                      <a:pt x="1129" y="1437"/>
                      <a:pt x="1140" y="1430"/>
                    </a:cubicBezTo>
                    <a:cubicBezTo>
                      <a:pt x="1160" y="1434"/>
                      <a:pt x="1175" y="1446"/>
                      <a:pt x="1195" y="1453"/>
                    </a:cubicBezTo>
                    <a:cubicBezTo>
                      <a:pt x="1231" y="1444"/>
                      <a:pt x="1219" y="1419"/>
                      <a:pt x="1223" y="1379"/>
                    </a:cubicBezTo>
                    <a:cubicBezTo>
                      <a:pt x="1220" y="1332"/>
                      <a:pt x="1201" y="1263"/>
                      <a:pt x="1246" y="1231"/>
                    </a:cubicBezTo>
                    <a:cubicBezTo>
                      <a:pt x="1266" y="1203"/>
                      <a:pt x="1270" y="1185"/>
                      <a:pt x="1306" y="1176"/>
                    </a:cubicBezTo>
                    <a:cubicBezTo>
                      <a:pt x="1321" y="1178"/>
                      <a:pt x="1337" y="1177"/>
                      <a:pt x="1352" y="1181"/>
                    </a:cubicBezTo>
                    <a:cubicBezTo>
                      <a:pt x="1357" y="1182"/>
                      <a:pt x="1362" y="1194"/>
                      <a:pt x="1366" y="1190"/>
                    </a:cubicBezTo>
                    <a:cubicBezTo>
                      <a:pt x="1408" y="1140"/>
                      <a:pt x="1345" y="1168"/>
                      <a:pt x="1384" y="1153"/>
                    </a:cubicBezTo>
                    <a:cubicBezTo>
                      <a:pt x="1406" y="1133"/>
                      <a:pt x="1415" y="1126"/>
                      <a:pt x="1403" y="1107"/>
                    </a:cubicBezTo>
                    <a:cubicBezTo>
                      <a:pt x="1405" y="1095"/>
                      <a:pt x="1366" y="1068"/>
                      <a:pt x="1371" y="1056"/>
                    </a:cubicBezTo>
                    <a:cubicBezTo>
                      <a:pt x="1375" y="1047"/>
                      <a:pt x="1387" y="1045"/>
                      <a:pt x="1394" y="1038"/>
                    </a:cubicBezTo>
                    <a:cubicBezTo>
                      <a:pt x="1418" y="1014"/>
                      <a:pt x="1431" y="1010"/>
                      <a:pt x="1463" y="1005"/>
                    </a:cubicBezTo>
                    <a:cubicBezTo>
                      <a:pt x="1477" y="982"/>
                      <a:pt x="1515" y="941"/>
                      <a:pt x="1518" y="913"/>
                    </a:cubicBezTo>
                    <a:cubicBezTo>
                      <a:pt x="1521" y="885"/>
                      <a:pt x="1501" y="846"/>
                      <a:pt x="1481" y="834"/>
                    </a:cubicBezTo>
                    <a:cubicBezTo>
                      <a:pt x="1461" y="822"/>
                      <a:pt x="1420" y="844"/>
                      <a:pt x="1398" y="839"/>
                    </a:cubicBezTo>
                    <a:cubicBezTo>
                      <a:pt x="1381" y="828"/>
                      <a:pt x="1364" y="818"/>
                      <a:pt x="1347" y="807"/>
                    </a:cubicBezTo>
                    <a:cubicBezTo>
                      <a:pt x="1336" y="768"/>
                      <a:pt x="1259" y="762"/>
                      <a:pt x="1223" y="756"/>
                    </a:cubicBezTo>
                    <a:cubicBezTo>
                      <a:pt x="1192" y="749"/>
                      <a:pt x="1199" y="750"/>
                      <a:pt x="1181" y="751"/>
                    </a:cubicBezTo>
                    <a:cubicBezTo>
                      <a:pt x="1166" y="747"/>
                      <a:pt x="1149" y="735"/>
                      <a:pt x="1131" y="733"/>
                    </a:cubicBezTo>
                    <a:cubicBezTo>
                      <a:pt x="1116" y="725"/>
                      <a:pt x="1086" y="745"/>
                      <a:pt x="1071" y="738"/>
                    </a:cubicBezTo>
                    <a:cubicBezTo>
                      <a:pt x="1062" y="734"/>
                      <a:pt x="1043" y="728"/>
                      <a:pt x="1043" y="728"/>
                    </a:cubicBezTo>
                    <a:cubicBezTo>
                      <a:pt x="1027" y="718"/>
                      <a:pt x="1012" y="670"/>
                      <a:pt x="987" y="659"/>
                    </a:cubicBezTo>
                    <a:cubicBezTo>
                      <a:pt x="962" y="648"/>
                      <a:pt x="919" y="668"/>
                      <a:pt x="891" y="664"/>
                    </a:cubicBezTo>
                    <a:cubicBezTo>
                      <a:pt x="864" y="645"/>
                      <a:pt x="857" y="641"/>
                      <a:pt x="821" y="636"/>
                    </a:cubicBezTo>
                    <a:cubicBezTo>
                      <a:pt x="803" y="627"/>
                      <a:pt x="788" y="624"/>
                      <a:pt x="775" y="608"/>
                    </a:cubicBezTo>
                    <a:cubicBezTo>
                      <a:pt x="768" y="599"/>
                      <a:pt x="757" y="581"/>
                      <a:pt x="757" y="581"/>
                    </a:cubicBezTo>
                    <a:cubicBezTo>
                      <a:pt x="766" y="566"/>
                      <a:pt x="779" y="562"/>
                      <a:pt x="789" y="548"/>
                    </a:cubicBezTo>
                    <a:cubicBezTo>
                      <a:pt x="817" y="510"/>
                      <a:pt x="796" y="532"/>
                      <a:pt x="817" y="511"/>
                    </a:cubicBezTo>
                    <a:cubicBezTo>
                      <a:pt x="815" y="499"/>
                      <a:pt x="815" y="486"/>
                      <a:pt x="812" y="474"/>
                    </a:cubicBezTo>
                    <a:cubicBezTo>
                      <a:pt x="805" y="463"/>
                      <a:pt x="831" y="449"/>
                      <a:pt x="817" y="442"/>
                    </a:cubicBezTo>
                    <a:cubicBezTo>
                      <a:pt x="803" y="435"/>
                      <a:pt x="741" y="448"/>
                      <a:pt x="729" y="433"/>
                    </a:cubicBezTo>
                    <a:cubicBezTo>
                      <a:pt x="715" y="413"/>
                      <a:pt x="742" y="381"/>
                      <a:pt x="743" y="354"/>
                    </a:cubicBezTo>
                    <a:cubicBezTo>
                      <a:pt x="744" y="327"/>
                      <a:pt x="733" y="287"/>
                      <a:pt x="734" y="271"/>
                    </a:cubicBezTo>
                    <a:cubicBezTo>
                      <a:pt x="735" y="264"/>
                      <a:pt x="746" y="263"/>
                      <a:pt x="752" y="258"/>
                    </a:cubicBezTo>
                    <a:cubicBezTo>
                      <a:pt x="782" y="233"/>
                      <a:pt x="816" y="222"/>
                      <a:pt x="854" y="216"/>
                    </a:cubicBezTo>
                    <a:cubicBezTo>
                      <a:pt x="901" y="221"/>
                      <a:pt x="884" y="193"/>
                      <a:pt x="904" y="225"/>
                    </a:cubicBezTo>
                    <a:cubicBezTo>
                      <a:pt x="899" y="204"/>
                      <a:pt x="910" y="205"/>
                      <a:pt x="904" y="184"/>
                    </a:cubicBezTo>
                    <a:cubicBezTo>
                      <a:pt x="907" y="181"/>
                      <a:pt x="913" y="179"/>
                      <a:pt x="914" y="174"/>
                    </a:cubicBezTo>
                    <a:cubicBezTo>
                      <a:pt x="915" y="168"/>
                      <a:pt x="912" y="162"/>
                      <a:pt x="909" y="156"/>
                    </a:cubicBezTo>
                    <a:cubicBezTo>
                      <a:pt x="906" y="150"/>
                      <a:pt x="951" y="151"/>
                      <a:pt x="946" y="142"/>
                    </a:cubicBezTo>
                    <a:cubicBezTo>
                      <a:pt x="941" y="133"/>
                      <a:pt x="891" y="112"/>
                      <a:pt x="877" y="101"/>
                    </a:cubicBezTo>
                    <a:cubicBezTo>
                      <a:pt x="872" y="91"/>
                      <a:pt x="873" y="81"/>
                      <a:pt x="863" y="73"/>
                    </a:cubicBezTo>
                    <a:cubicBezTo>
                      <a:pt x="856" y="64"/>
                      <a:pt x="913" y="62"/>
                      <a:pt x="905" y="52"/>
                    </a:cubicBezTo>
                    <a:cubicBezTo>
                      <a:pt x="897" y="42"/>
                      <a:pt x="833" y="17"/>
                      <a:pt x="812" y="13"/>
                    </a:cubicBezTo>
                    <a:cubicBezTo>
                      <a:pt x="804" y="16"/>
                      <a:pt x="786" y="21"/>
                      <a:pt x="780" y="27"/>
                    </a:cubicBezTo>
                    <a:cubicBezTo>
                      <a:pt x="772" y="34"/>
                      <a:pt x="752" y="41"/>
                      <a:pt x="752" y="41"/>
                    </a:cubicBezTo>
                    <a:cubicBezTo>
                      <a:pt x="746" y="63"/>
                      <a:pt x="766" y="104"/>
                      <a:pt x="745" y="112"/>
                    </a:cubicBezTo>
                    <a:cubicBezTo>
                      <a:pt x="728" y="111"/>
                      <a:pt x="710" y="60"/>
                      <a:pt x="692" y="50"/>
                    </a:cubicBezTo>
                    <a:cubicBezTo>
                      <a:pt x="674" y="40"/>
                      <a:pt x="659" y="50"/>
                      <a:pt x="637" y="50"/>
                    </a:cubicBezTo>
                    <a:cubicBezTo>
                      <a:pt x="605" y="53"/>
                      <a:pt x="577" y="83"/>
                      <a:pt x="557" y="52"/>
                    </a:cubicBezTo>
                    <a:cubicBezTo>
                      <a:pt x="546" y="15"/>
                      <a:pt x="552" y="15"/>
                      <a:pt x="529" y="0"/>
                    </a:cubicBezTo>
                    <a:cubicBezTo>
                      <a:pt x="500" y="4"/>
                      <a:pt x="489" y="21"/>
                      <a:pt x="471" y="41"/>
                    </a:cubicBezTo>
                    <a:cubicBezTo>
                      <a:pt x="467" y="60"/>
                      <a:pt x="465" y="77"/>
                      <a:pt x="441" y="84"/>
                    </a:cubicBezTo>
                    <a:cubicBezTo>
                      <a:pt x="420" y="90"/>
                      <a:pt x="346" y="78"/>
                      <a:pt x="346" y="78"/>
                    </a:cubicBezTo>
                    <a:cubicBezTo>
                      <a:pt x="342" y="82"/>
                      <a:pt x="338" y="116"/>
                      <a:pt x="337" y="124"/>
                    </a:cubicBezTo>
                    <a:cubicBezTo>
                      <a:pt x="333" y="159"/>
                      <a:pt x="402" y="173"/>
                      <a:pt x="424" y="179"/>
                    </a:cubicBezTo>
                    <a:cubicBezTo>
                      <a:pt x="432" y="184"/>
                      <a:pt x="442" y="189"/>
                      <a:pt x="447" y="198"/>
                    </a:cubicBezTo>
                    <a:cubicBezTo>
                      <a:pt x="451" y="207"/>
                      <a:pt x="457" y="225"/>
                      <a:pt x="457" y="225"/>
                    </a:cubicBezTo>
                    <a:cubicBezTo>
                      <a:pt x="425" y="236"/>
                      <a:pt x="425" y="235"/>
                      <a:pt x="415" y="271"/>
                    </a:cubicBezTo>
                    <a:cubicBezTo>
                      <a:pt x="410" y="289"/>
                      <a:pt x="378" y="274"/>
                      <a:pt x="360" y="276"/>
                    </a:cubicBezTo>
                    <a:cubicBezTo>
                      <a:pt x="346" y="314"/>
                      <a:pt x="371" y="258"/>
                      <a:pt x="314" y="294"/>
                    </a:cubicBezTo>
                    <a:cubicBezTo>
                      <a:pt x="306" y="299"/>
                      <a:pt x="313" y="318"/>
                      <a:pt x="304" y="322"/>
                    </a:cubicBezTo>
                    <a:cubicBezTo>
                      <a:pt x="300" y="324"/>
                      <a:pt x="295" y="325"/>
                      <a:pt x="291" y="327"/>
                    </a:cubicBezTo>
                    <a:cubicBezTo>
                      <a:pt x="286" y="332"/>
                      <a:pt x="264" y="314"/>
                      <a:pt x="254" y="322"/>
                    </a:cubicBezTo>
                    <a:cubicBezTo>
                      <a:pt x="244" y="330"/>
                      <a:pt x="241" y="362"/>
                      <a:pt x="231" y="373"/>
                    </a:cubicBezTo>
                    <a:cubicBezTo>
                      <a:pt x="219" y="384"/>
                      <a:pt x="211" y="387"/>
                      <a:pt x="194" y="387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36" name="Freeform 37"/>
              <p:cNvSpPr>
                <a:spLocks noChangeAspect="1"/>
              </p:cNvSpPr>
              <p:nvPr/>
            </p:nvSpPr>
            <p:spPr bwMode="invGray">
              <a:xfrm>
                <a:off x="512321" y="2005299"/>
                <a:ext cx="717360" cy="933098"/>
              </a:xfrm>
              <a:custGeom>
                <a:avLst/>
                <a:gdLst>
                  <a:gd name="T0" fmla="*/ 2147483647 w 868"/>
                  <a:gd name="T1" fmla="*/ 2147483647 h 1129"/>
                  <a:gd name="T2" fmla="*/ 2147483647 w 868"/>
                  <a:gd name="T3" fmla="*/ 2147483647 h 1129"/>
                  <a:gd name="T4" fmla="*/ 2147483647 w 868"/>
                  <a:gd name="T5" fmla="*/ 2147483647 h 1129"/>
                  <a:gd name="T6" fmla="*/ 2147483647 w 868"/>
                  <a:gd name="T7" fmla="*/ 2147483647 h 1129"/>
                  <a:gd name="T8" fmla="*/ 2147483647 w 868"/>
                  <a:gd name="T9" fmla="*/ 2147483647 h 1129"/>
                  <a:gd name="T10" fmla="*/ 2147483647 w 868"/>
                  <a:gd name="T11" fmla="*/ 2147483647 h 1129"/>
                  <a:gd name="T12" fmla="*/ 2147483647 w 868"/>
                  <a:gd name="T13" fmla="*/ 2147483647 h 1129"/>
                  <a:gd name="T14" fmla="*/ 2147483647 w 868"/>
                  <a:gd name="T15" fmla="*/ 2147483647 h 1129"/>
                  <a:gd name="T16" fmla="*/ 2147483647 w 868"/>
                  <a:gd name="T17" fmla="*/ 2147483647 h 1129"/>
                  <a:gd name="T18" fmla="*/ 2147483647 w 868"/>
                  <a:gd name="T19" fmla="*/ 2147483647 h 1129"/>
                  <a:gd name="T20" fmla="*/ 2147483647 w 868"/>
                  <a:gd name="T21" fmla="*/ 2147483647 h 1129"/>
                  <a:gd name="T22" fmla="*/ 2147483647 w 868"/>
                  <a:gd name="T23" fmla="*/ 2147483647 h 1129"/>
                  <a:gd name="T24" fmla="*/ 2147483647 w 868"/>
                  <a:gd name="T25" fmla="*/ 2147483647 h 1129"/>
                  <a:gd name="T26" fmla="*/ 2147483647 w 868"/>
                  <a:gd name="T27" fmla="*/ 2147483647 h 1129"/>
                  <a:gd name="T28" fmla="*/ 2147483647 w 868"/>
                  <a:gd name="T29" fmla="*/ 2147483647 h 1129"/>
                  <a:gd name="T30" fmla="*/ 2147483647 w 868"/>
                  <a:gd name="T31" fmla="*/ 2147483647 h 1129"/>
                  <a:gd name="T32" fmla="*/ 2147483647 w 868"/>
                  <a:gd name="T33" fmla="*/ 2147483647 h 1129"/>
                  <a:gd name="T34" fmla="*/ 2147483647 w 868"/>
                  <a:gd name="T35" fmla="*/ 2147483647 h 1129"/>
                  <a:gd name="T36" fmla="*/ 2147483647 w 868"/>
                  <a:gd name="T37" fmla="*/ 2147483647 h 1129"/>
                  <a:gd name="T38" fmla="*/ 2147483647 w 868"/>
                  <a:gd name="T39" fmla="*/ 2147483647 h 1129"/>
                  <a:gd name="T40" fmla="*/ 2147483647 w 868"/>
                  <a:gd name="T41" fmla="*/ 2147483647 h 1129"/>
                  <a:gd name="T42" fmla="*/ 2147483647 w 868"/>
                  <a:gd name="T43" fmla="*/ 2147483647 h 1129"/>
                  <a:gd name="T44" fmla="*/ 2147483647 w 868"/>
                  <a:gd name="T45" fmla="*/ 2147483647 h 1129"/>
                  <a:gd name="T46" fmla="*/ 2147483647 w 868"/>
                  <a:gd name="T47" fmla="*/ 2147483647 h 1129"/>
                  <a:gd name="T48" fmla="*/ 2147483647 w 868"/>
                  <a:gd name="T49" fmla="*/ 2147483647 h 1129"/>
                  <a:gd name="T50" fmla="*/ 2147483647 w 868"/>
                  <a:gd name="T51" fmla="*/ 2147483647 h 1129"/>
                  <a:gd name="T52" fmla="*/ 2147483647 w 868"/>
                  <a:gd name="T53" fmla="*/ 2147483647 h 1129"/>
                  <a:gd name="T54" fmla="*/ 2147483647 w 868"/>
                  <a:gd name="T55" fmla="*/ 2147483647 h 1129"/>
                  <a:gd name="T56" fmla="*/ 2147483647 w 868"/>
                  <a:gd name="T57" fmla="*/ 2147483647 h 1129"/>
                  <a:gd name="T58" fmla="*/ 2147483647 w 868"/>
                  <a:gd name="T59" fmla="*/ 2147483647 h 1129"/>
                  <a:gd name="T60" fmla="*/ 2147483647 w 868"/>
                  <a:gd name="T61" fmla="*/ 2147483647 h 1129"/>
                  <a:gd name="T62" fmla="*/ 2147483647 w 868"/>
                  <a:gd name="T63" fmla="*/ 2147483647 h 1129"/>
                  <a:gd name="T64" fmla="*/ 2147483647 w 868"/>
                  <a:gd name="T65" fmla="*/ 2147483647 h 1129"/>
                  <a:gd name="T66" fmla="*/ 2147483647 w 868"/>
                  <a:gd name="T67" fmla="*/ 2147483647 h 1129"/>
                  <a:gd name="T68" fmla="*/ 2147483647 w 868"/>
                  <a:gd name="T69" fmla="*/ 2147483647 h 1129"/>
                  <a:gd name="T70" fmla="*/ 2147483647 w 868"/>
                  <a:gd name="T71" fmla="*/ 2147483647 h 1129"/>
                  <a:gd name="T72" fmla="*/ 2147483647 w 868"/>
                  <a:gd name="T73" fmla="*/ 2147483647 h 1129"/>
                  <a:gd name="T74" fmla="*/ 2147483647 w 868"/>
                  <a:gd name="T75" fmla="*/ 2147483647 h 11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8"/>
                  <a:gd name="T115" fmla="*/ 0 h 1129"/>
                  <a:gd name="T116" fmla="*/ 868 w 868"/>
                  <a:gd name="T117" fmla="*/ 1129 h 11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8" h="1129">
                    <a:moveTo>
                      <a:pt x="56" y="346"/>
                    </a:moveTo>
                    <a:cubicBezTo>
                      <a:pt x="54" y="357"/>
                      <a:pt x="51" y="359"/>
                      <a:pt x="44" y="373"/>
                    </a:cubicBezTo>
                    <a:cubicBezTo>
                      <a:pt x="37" y="387"/>
                      <a:pt x="22" y="414"/>
                      <a:pt x="16" y="429"/>
                    </a:cubicBezTo>
                    <a:cubicBezTo>
                      <a:pt x="11" y="451"/>
                      <a:pt x="9" y="450"/>
                      <a:pt x="8" y="465"/>
                    </a:cubicBezTo>
                    <a:cubicBezTo>
                      <a:pt x="7" y="480"/>
                      <a:pt x="11" y="504"/>
                      <a:pt x="12" y="518"/>
                    </a:cubicBezTo>
                    <a:cubicBezTo>
                      <a:pt x="13" y="529"/>
                      <a:pt x="11" y="541"/>
                      <a:pt x="16" y="550"/>
                    </a:cubicBezTo>
                    <a:cubicBezTo>
                      <a:pt x="19" y="555"/>
                      <a:pt x="27" y="552"/>
                      <a:pt x="32" y="554"/>
                    </a:cubicBezTo>
                    <a:cubicBezTo>
                      <a:pt x="48" y="559"/>
                      <a:pt x="56" y="566"/>
                      <a:pt x="68" y="577"/>
                    </a:cubicBezTo>
                    <a:cubicBezTo>
                      <a:pt x="75" y="592"/>
                      <a:pt x="50" y="624"/>
                      <a:pt x="52" y="641"/>
                    </a:cubicBezTo>
                    <a:cubicBezTo>
                      <a:pt x="54" y="658"/>
                      <a:pt x="79" y="658"/>
                      <a:pt x="80" y="681"/>
                    </a:cubicBezTo>
                    <a:cubicBezTo>
                      <a:pt x="76" y="711"/>
                      <a:pt x="81" y="753"/>
                      <a:pt x="60" y="777"/>
                    </a:cubicBezTo>
                    <a:cubicBezTo>
                      <a:pt x="52" y="786"/>
                      <a:pt x="26" y="783"/>
                      <a:pt x="20" y="797"/>
                    </a:cubicBezTo>
                    <a:cubicBezTo>
                      <a:pt x="17" y="805"/>
                      <a:pt x="0" y="825"/>
                      <a:pt x="0" y="825"/>
                    </a:cubicBezTo>
                    <a:cubicBezTo>
                      <a:pt x="4" y="847"/>
                      <a:pt x="34" y="865"/>
                      <a:pt x="44" y="885"/>
                    </a:cubicBezTo>
                    <a:cubicBezTo>
                      <a:pt x="36" y="910"/>
                      <a:pt x="51" y="928"/>
                      <a:pt x="68" y="945"/>
                    </a:cubicBezTo>
                    <a:cubicBezTo>
                      <a:pt x="77" y="971"/>
                      <a:pt x="64" y="986"/>
                      <a:pt x="56" y="1009"/>
                    </a:cubicBezTo>
                    <a:cubicBezTo>
                      <a:pt x="65" y="1055"/>
                      <a:pt x="100" y="1041"/>
                      <a:pt x="128" y="1069"/>
                    </a:cubicBezTo>
                    <a:cubicBezTo>
                      <a:pt x="147" y="1088"/>
                      <a:pt x="161" y="1110"/>
                      <a:pt x="180" y="1129"/>
                    </a:cubicBezTo>
                    <a:cubicBezTo>
                      <a:pt x="211" y="1125"/>
                      <a:pt x="211" y="1126"/>
                      <a:pt x="232" y="1109"/>
                    </a:cubicBezTo>
                    <a:cubicBezTo>
                      <a:pt x="240" y="1103"/>
                      <a:pt x="256" y="1093"/>
                      <a:pt x="256" y="1093"/>
                    </a:cubicBezTo>
                    <a:cubicBezTo>
                      <a:pt x="275" y="1095"/>
                      <a:pt x="297" y="1089"/>
                      <a:pt x="312" y="1101"/>
                    </a:cubicBezTo>
                    <a:cubicBezTo>
                      <a:pt x="338" y="1122"/>
                      <a:pt x="302" y="1107"/>
                      <a:pt x="332" y="1117"/>
                    </a:cubicBezTo>
                    <a:cubicBezTo>
                      <a:pt x="355" y="1101"/>
                      <a:pt x="364" y="1082"/>
                      <a:pt x="392" y="1073"/>
                    </a:cubicBezTo>
                    <a:cubicBezTo>
                      <a:pt x="395" y="1070"/>
                      <a:pt x="407" y="1054"/>
                      <a:pt x="416" y="1057"/>
                    </a:cubicBezTo>
                    <a:cubicBezTo>
                      <a:pt x="425" y="1060"/>
                      <a:pt x="440" y="1073"/>
                      <a:pt x="440" y="1073"/>
                    </a:cubicBezTo>
                    <a:cubicBezTo>
                      <a:pt x="443" y="1077"/>
                      <a:pt x="444" y="1082"/>
                      <a:pt x="448" y="1085"/>
                    </a:cubicBezTo>
                    <a:cubicBezTo>
                      <a:pt x="455" y="1089"/>
                      <a:pt x="472" y="1093"/>
                      <a:pt x="472" y="1093"/>
                    </a:cubicBezTo>
                    <a:cubicBezTo>
                      <a:pt x="489" y="1089"/>
                      <a:pt x="501" y="1084"/>
                      <a:pt x="512" y="1069"/>
                    </a:cubicBezTo>
                    <a:cubicBezTo>
                      <a:pt x="518" y="1061"/>
                      <a:pt x="520" y="1050"/>
                      <a:pt x="528" y="1045"/>
                    </a:cubicBezTo>
                    <a:cubicBezTo>
                      <a:pt x="545" y="1034"/>
                      <a:pt x="563" y="1024"/>
                      <a:pt x="580" y="1013"/>
                    </a:cubicBezTo>
                    <a:cubicBezTo>
                      <a:pt x="598" y="986"/>
                      <a:pt x="611" y="974"/>
                      <a:pt x="628" y="949"/>
                    </a:cubicBezTo>
                    <a:cubicBezTo>
                      <a:pt x="639" y="932"/>
                      <a:pt x="657" y="924"/>
                      <a:pt x="672" y="909"/>
                    </a:cubicBezTo>
                    <a:cubicBezTo>
                      <a:pt x="691" y="910"/>
                      <a:pt x="691" y="882"/>
                      <a:pt x="708" y="889"/>
                    </a:cubicBezTo>
                    <a:cubicBezTo>
                      <a:pt x="717" y="892"/>
                      <a:pt x="724" y="913"/>
                      <a:pt x="724" y="913"/>
                    </a:cubicBezTo>
                    <a:cubicBezTo>
                      <a:pt x="725" y="918"/>
                      <a:pt x="725" y="925"/>
                      <a:pt x="728" y="929"/>
                    </a:cubicBezTo>
                    <a:cubicBezTo>
                      <a:pt x="731" y="932"/>
                      <a:pt x="736" y="931"/>
                      <a:pt x="740" y="933"/>
                    </a:cubicBezTo>
                    <a:cubicBezTo>
                      <a:pt x="762" y="944"/>
                      <a:pt x="780" y="955"/>
                      <a:pt x="804" y="961"/>
                    </a:cubicBezTo>
                    <a:cubicBezTo>
                      <a:pt x="841" y="952"/>
                      <a:pt x="833" y="952"/>
                      <a:pt x="856" y="929"/>
                    </a:cubicBezTo>
                    <a:cubicBezTo>
                      <a:pt x="859" y="921"/>
                      <a:pt x="861" y="913"/>
                      <a:pt x="864" y="905"/>
                    </a:cubicBezTo>
                    <a:cubicBezTo>
                      <a:pt x="865" y="901"/>
                      <a:pt x="868" y="893"/>
                      <a:pt x="868" y="893"/>
                    </a:cubicBezTo>
                    <a:cubicBezTo>
                      <a:pt x="864" y="871"/>
                      <a:pt x="857" y="832"/>
                      <a:pt x="836" y="825"/>
                    </a:cubicBezTo>
                    <a:cubicBezTo>
                      <a:pt x="815" y="832"/>
                      <a:pt x="828" y="827"/>
                      <a:pt x="800" y="845"/>
                    </a:cubicBezTo>
                    <a:cubicBezTo>
                      <a:pt x="788" y="853"/>
                      <a:pt x="773" y="853"/>
                      <a:pt x="760" y="857"/>
                    </a:cubicBezTo>
                    <a:cubicBezTo>
                      <a:pt x="746" y="836"/>
                      <a:pt x="743" y="804"/>
                      <a:pt x="732" y="789"/>
                    </a:cubicBezTo>
                    <a:cubicBezTo>
                      <a:pt x="728" y="783"/>
                      <a:pt x="722" y="778"/>
                      <a:pt x="716" y="773"/>
                    </a:cubicBezTo>
                    <a:cubicBezTo>
                      <a:pt x="708" y="767"/>
                      <a:pt x="692" y="757"/>
                      <a:pt x="692" y="757"/>
                    </a:cubicBezTo>
                    <a:cubicBezTo>
                      <a:pt x="683" y="746"/>
                      <a:pt x="682" y="712"/>
                      <a:pt x="672" y="701"/>
                    </a:cubicBezTo>
                    <a:cubicBezTo>
                      <a:pt x="662" y="690"/>
                      <a:pt x="639" y="712"/>
                      <a:pt x="632" y="693"/>
                    </a:cubicBezTo>
                    <a:cubicBezTo>
                      <a:pt x="615" y="642"/>
                      <a:pt x="624" y="677"/>
                      <a:pt x="628" y="585"/>
                    </a:cubicBezTo>
                    <a:cubicBezTo>
                      <a:pt x="624" y="523"/>
                      <a:pt x="625" y="541"/>
                      <a:pt x="612" y="502"/>
                    </a:cubicBezTo>
                    <a:cubicBezTo>
                      <a:pt x="617" y="466"/>
                      <a:pt x="621" y="498"/>
                      <a:pt x="632" y="465"/>
                    </a:cubicBezTo>
                    <a:cubicBezTo>
                      <a:pt x="633" y="461"/>
                      <a:pt x="628" y="438"/>
                      <a:pt x="628" y="438"/>
                    </a:cubicBezTo>
                    <a:cubicBezTo>
                      <a:pt x="623" y="420"/>
                      <a:pt x="622" y="412"/>
                      <a:pt x="604" y="406"/>
                    </a:cubicBezTo>
                    <a:cubicBezTo>
                      <a:pt x="599" y="391"/>
                      <a:pt x="591" y="380"/>
                      <a:pt x="584" y="366"/>
                    </a:cubicBezTo>
                    <a:cubicBezTo>
                      <a:pt x="585" y="358"/>
                      <a:pt x="585" y="349"/>
                      <a:pt x="588" y="342"/>
                    </a:cubicBezTo>
                    <a:cubicBezTo>
                      <a:pt x="591" y="334"/>
                      <a:pt x="637" y="302"/>
                      <a:pt x="648" y="294"/>
                    </a:cubicBezTo>
                    <a:cubicBezTo>
                      <a:pt x="668" y="264"/>
                      <a:pt x="670" y="241"/>
                      <a:pt x="676" y="206"/>
                    </a:cubicBezTo>
                    <a:cubicBezTo>
                      <a:pt x="681" y="176"/>
                      <a:pt x="695" y="150"/>
                      <a:pt x="704" y="122"/>
                    </a:cubicBezTo>
                    <a:cubicBezTo>
                      <a:pt x="699" y="17"/>
                      <a:pt x="724" y="46"/>
                      <a:pt x="680" y="17"/>
                    </a:cubicBezTo>
                    <a:cubicBezTo>
                      <a:pt x="670" y="4"/>
                      <a:pt x="647" y="0"/>
                      <a:pt x="636" y="5"/>
                    </a:cubicBezTo>
                    <a:cubicBezTo>
                      <a:pt x="625" y="10"/>
                      <a:pt x="625" y="38"/>
                      <a:pt x="616" y="49"/>
                    </a:cubicBezTo>
                    <a:cubicBezTo>
                      <a:pt x="599" y="60"/>
                      <a:pt x="607" y="68"/>
                      <a:pt x="584" y="73"/>
                    </a:cubicBezTo>
                    <a:cubicBezTo>
                      <a:pt x="561" y="78"/>
                      <a:pt x="502" y="75"/>
                      <a:pt x="476" y="77"/>
                    </a:cubicBezTo>
                    <a:cubicBezTo>
                      <a:pt x="450" y="82"/>
                      <a:pt x="440" y="78"/>
                      <a:pt x="428" y="85"/>
                    </a:cubicBezTo>
                    <a:cubicBezTo>
                      <a:pt x="414" y="90"/>
                      <a:pt x="409" y="93"/>
                      <a:pt x="392" y="105"/>
                    </a:cubicBezTo>
                    <a:cubicBezTo>
                      <a:pt x="373" y="161"/>
                      <a:pt x="383" y="145"/>
                      <a:pt x="324" y="157"/>
                    </a:cubicBezTo>
                    <a:cubicBezTo>
                      <a:pt x="301" y="165"/>
                      <a:pt x="273" y="151"/>
                      <a:pt x="260" y="153"/>
                    </a:cubicBezTo>
                    <a:cubicBezTo>
                      <a:pt x="247" y="151"/>
                      <a:pt x="250" y="148"/>
                      <a:pt x="244" y="145"/>
                    </a:cubicBezTo>
                    <a:cubicBezTo>
                      <a:pt x="240" y="144"/>
                      <a:pt x="228" y="133"/>
                      <a:pt x="224" y="133"/>
                    </a:cubicBezTo>
                    <a:cubicBezTo>
                      <a:pt x="167" y="133"/>
                      <a:pt x="206" y="183"/>
                      <a:pt x="188" y="210"/>
                    </a:cubicBezTo>
                    <a:cubicBezTo>
                      <a:pt x="182" y="219"/>
                      <a:pt x="171" y="223"/>
                      <a:pt x="164" y="230"/>
                    </a:cubicBezTo>
                    <a:cubicBezTo>
                      <a:pt x="158" y="237"/>
                      <a:pt x="147" y="226"/>
                      <a:pt x="140" y="237"/>
                    </a:cubicBezTo>
                    <a:cubicBezTo>
                      <a:pt x="133" y="248"/>
                      <a:pt x="129" y="284"/>
                      <a:pt x="120" y="294"/>
                    </a:cubicBezTo>
                    <a:cubicBezTo>
                      <a:pt x="110" y="301"/>
                      <a:pt x="99" y="292"/>
                      <a:pt x="88" y="297"/>
                    </a:cubicBezTo>
                    <a:cubicBezTo>
                      <a:pt x="80" y="301"/>
                      <a:pt x="64" y="318"/>
                      <a:pt x="64" y="318"/>
                    </a:cubicBezTo>
                    <a:cubicBezTo>
                      <a:pt x="55" y="327"/>
                      <a:pt x="39" y="338"/>
                      <a:pt x="56" y="34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/>
                <a:endParaRPr lang="pl-PL">
                  <a:latin typeface="Arial" charset="0"/>
                </a:endParaRPr>
              </a:p>
            </p:txBody>
          </p:sp>
          <p:sp>
            <p:nvSpPr>
              <p:cNvPr id="37" name="Freeform 38"/>
              <p:cNvSpPr>
                <a:spLocks noChangeAspect="1"/>
              </p:cNvSpPr>
              <p:nvPr/>
            </p:nvSpPr>
            <p:spPr bwMode="invGray">
              <a:xfrm>
                <a:off x="565240" y="2702400"/>
                <a:ext cx="1146600" cy="909498"/>
              </a:xfrm>
              <a:custGeom>
                <a:avLst/>
                <a:gdLst>
                  <a:gd name="T0" fmla="*/ 2147483647 w 1074"/>
                  <a:gd name="T1" fmla="*/ 2147483647 h 893"/>
                  <a:gd name="T2" fmla="*/ 2147483647 w 1074"/>
                  <a:gd name="T3" fmla="*/ 2147483647 h 893"/>
                  <a:gd name="T4" fmla="*/ 2147483647 w 1074"/>
                  <a:gd name="T5" fmla="*/ 2147483647 h 893"/>
                  <a:gd name="T6" fmla="*/ 2147483647 w 1074"/>
                  <a:gd name="T7" fmla="*/ 2147483647 h 893"/>
                  <a:gd name="T8" fmla="*/ 2147483647 w 1074"/>
                  <a:gd name="T9" fmla="*/ 2147483647 h 893"/>
                  <a:gd name="T10" fmla="*/ 2147483647 w 1074"/>
                  <a:gd name="T11" fmla="*/ 2147483647 h 893"/>
                  <a:gd name="T12" fmla="*/ 2147483647 w 1074"/>
                  <a:gd name="T13" fmla="*/ 2147483647 h 893"/>
                  <a:gd name="T14" fmla="*/ 2147483647 w 1074"/>
                  <a:gd name="T15" fmla="*/ 2147483647 h 893"/>
                  <a:gd name="T16" fmla="*/ 2147483647 w 1074"/>
                  <a:gd name="T17" fmla="*/ 2147483647 h 893"/>
                  <a:gd name="T18" fmla="*/ 2147483647 w 1074"/>
                  <a:gd name="T19" fmla="*/ 2147483647 h 893"/>
                  <a:gd name="T20" fmla="*/ 2147483647 w 1074"/>
                  <a:gd name="T21" fmla="*/ 2147483647 h 893"/>
                  <a:gd name="T22" fmla="*/ 2147483647 w 1074"/>
                  <a:gd name="T23" fmla="*/ 2147483647 h 893"/>
                  <a:gd name="T24" fmla="*/ 2147483647 w 1074"/>
                  <a:gd name="T25" fmla="*/ 2147483647 h 893"/>
                  <a:gd name="T26" fmla="*/ 2147483647 w 1074"/>
                  <a:gd name="T27" fmla="*/ 2147483647 h 893"/>
                  <a:gd name="T28" fmla="*/ 2147483647 w 1074"/>
                  <a:gd name="T29" fmla="*/ 2147483647 h 893"/>
                  <a:gd name="T30" fmla="*/ 2147483647 w 1074"/>
                  <a:gd name="T31" fmla="*/ 2147483647 h 893"/>
                  <a:gd name="T32" fmla="*/ 2147483647 w 1074"/>
                  <a:gd name="T33" fmla="*/ 2147483647 h 893"/>
                  <a:gd name="T34" fmla="*/ 2147483647 w 1074"/>
                  <a:gd name="T35" fmla="*/ 2147483647 h 893"/>
                  <a:gd name="T36" fmla="*/ 2147483647 w 1074"/>
                  <a:gd name="T37" fmla="*/ 2147483647 h 893"/>
                  <a:gd name="T38" fmla="*/ 2147483647 w 1074"/>
                  <a:gd name="T39" fmla="*/ 2147483647 h 893"/>
                  <a:gd name="T40" fmla="*/ 2147483647 w 1074"/>
                  <a:gd name="T41" fmla="*/ 2147483647 h 893"/>
                  <a:gd name="T42" fmla="*/ 2147483647 w 1074"/>
                  <a:gd name="T43" fmla="*/ 2147483647 h 893"/>
                  <a:gd name="T44" fmla="*/ 2147483647 w 1074"/>
                  <a:gd name="T45" fmla="*/ 2147483647 h 893"/>
                  <a:gd name="T46" fmla="*/ 2147483647 w 1074"/>
                  <a:gd name="T47" fmla="*/ 2147483647 h 893"/>
                  <a:gd name="T48" fmla="*/ 2147483647 w 1074"/>
                  <a:gd name="T49" fmla="*/ 2147483647 h 893"/>
                  <a:gd name="T50" fmla="*/ 2147483647 w 1074"/>
                  <a:gd name="T51" fmla="*/ 2147483647 h 893"/>
                  <a:gd name="T52" fmla="*/ 2147483647 w 1074"/>
                  <a:gd name="T53" fmla="*/ 2147483647 h 893"/>
                  <a:gd name="T54" fmla="*/ 2147483647 w 1074"/>
                  <a:gd name="T55" fmla="*/ 2147483647 h 893"/>
                  <a:gd name="T56" fmla="*/ 2147483647 w 1074"/>
                  <a:gd name="T57" fmla="*/ 2147483647 h 893"/>
                  <a:gd name="T58" fmla="*/ 2147483647 w 1074"/>
                  <a:gd name="T59" fmla="*/ 2147483647 h 893"/>
                  <a:gd name="T60" fmla="*/ 2147483647 w 1074"/>
                  <a:gd name="T61" fmla="*/ 2147483647 h 893"/>
                  <a:gd name="T62" fmla="*/ 2147483647 w 1074"/>
                  <a:gd name="T63" fmla="*/ 2147483647 h 893"/>
                  <a:gd name="T64" fmla="*/ 2147483647 w 1074"/>
                  <a:gd name="T65" fmla="*/ 2147483647 h 893"/>
                  <a:gd name="T66" fmla="*/ 2147483647 w 1074"/>
                  <a:gd name="T67" fmla="*/ 2147483647 h 893"/>
                  <a:gd name="T68" fmla="*/ 2147483647 w 1074"/>
                  <a:gd name="T69" fmla="*/ 2147483647 h 893"/>
                  <a:gd name="T70" fmla="*/ 2147483647 w 1074"/>
                  <a:gd name="T71" fmla="*/ 2147483647 h 893"/>
                  <a:gd name="T72" fmla="*/ 2147483647 w 1074"/>
                  <a:gd name="T73" fmla="*/ 2147483647 h 893"/>
                  <a:gd name="T74" fmla="*/ 2147483647 w 1074"/>
                  <a:gd name="T75" fmla="*/ 2147483647 h 893"/>
                  <a:gd name="T76" fmla="*/ 2147483647 w 1074"/>
                  <a:gd name="T77" fmla="*/ 2147483647 h 893"/>
                  <a:gd name="T78" fmla="*/ 2147483647 w 1074"/>
                  <a:gd name="T79" fmla="*/ 2147483647 h 893"/>
                  <a:gd name="T80" fmla="*/ 2147483647 w 1074"/>
                  <a:gd name="T81" fmla="*/ 2147483647 h 893"/>
                  <a:gd name="T82" fmla="*/ 2147483647 w 1074"/>
                  <a:gd name="T83" fmla="*/ 2147483647 h 893"/>
                  <a:gd name="T84" fmla="*/ 2147483647 w 1074"/>
                  <a:gd name="T85" fmla="*/ 2147483647 h 893"/>
                  <a:gd name="T86" fmla="*/ 2147483647 w 1074"/>
                  <a:gd name="T87" fmla="*/ 2147483647 h 893"/>
                  <a:gd name="T88" fmla="*/ 2147483647 w 1074"/>
                  <a:gd name="T89" fmla="*/ 2147483647 h 893"/>
                  <a:gd name="T90" fmla="*/ 2147483647 w 1074"/>
                  <a:gd name="T91" fmla="*/ 2147483647 h 893"/>
                  <a:gd name="T92" fmla="*/ 0 w 1074"/>
                  <a:gd name="T93" fmla="*/ 2147483647 h 8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74"/>
                  <a:gd name="T142" fmla="*/ 0 h 893"/>
                  <a:gd name="T143" fmla="*/ 1074 w 1074"/>
                  <a:gd name="T144" fmla="*/ 893 h 8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74" h="893">
                    <a:moveTo>
                      <a:pt x="5" y="467"/>
                    </a:moveTo>
                    <a:cubicBezTo>
                      <a:pt x="3" y="477"/>
                      <a:pt x="31" y="476"/>
                      <a:pt x="35" y="485"/>
                    </a:cubicBezTo>
                    <a:cubicBezTo>
                      <a:pt x="48" y="484"/>
                      <a:pt x="63" y="482"/>
                      <a:pt x="74" y="476"/>
                    </a:cubicBezTo>
                    <a:cubicBezTo>
                      <a:pt x="84" y="471"/>
                      <a:pt x="60" y="436"/>
                      <a:pt x="60" y="436"/>
                    </a:cubicBezTo>
                    <a:cubicBezTo>
                      <a:pt x="60" y="426"/>
                      <a:pt x="58" y="415"/>
                      <a:pt x="63" y="407"/>
                    </a:cubicBezTo>
                    <a:cubicBezTo>
                      <a:pt x="67" y="401"/>
                      <a:pt x="81" y="400"/>
                      <a:pt x="81" y="400"/>
                    </a:cubicBezTo>
                    <a:cubicBezTo>
                      <a:pt x="103" y="404"/>
                      <a:pt x="122" y="413"/>
                      <a:pt x="141" y="426"/>
                    </a:cubicBezTo>
                    <a:cubicBezTo>
                      <a:pt x="151" y="459"/>
                      <a:pt x="145" y="474"/>
                      <a:pt x="175" y="495"/>
                    </a:cubicBezTo>
                    <a:cubicBezTo>
                      <a:pt x="180" y="503"/>
                      <a:pt x="185" y="522"/>
                      <a:pt x="194" y="525"/>
                    </a:cubicBezTo>
                    <a:cubicBezTo>
                      <a:pt x="216" y="533"/>
                      <a:pt x="240" y="530"/>
                      <a:pt x="263" y="532"/>
                    </a:cubicBezTo>
                    <a:cubicBezTo>
                      <a:pt x="286" y="548"/>
                      <a:pt x="299" y="551"/>
                      <a:pt x="328" y="554"/>
                    </a:cubicBezTo>
                    <a:cubicBezTo>
                      <a:pt x="347" y="560"/>
                      <a:pt x="342" y="574"/>
                      <a:pt x="357" y="584"/>
                    </a:cubicBezTo>
                    <a:cubicBezTo>
                      <a:pt x="364" y="589"/>
                      <a:pt x="391" y="591"/>
                      <a:pt x="392" y="591"/>
                    </a:cubicBezTo>
                    <a:cubicBezTo>
                      <a:pt x="400" y="596"/>
                      <a:pt x="404" y="599"/>
                      <a:pt x="410" y="607"/>
                    </a:cubicBezTo>
                    <a:cubicBezTo>
                      <a:pt x="415" y="613"/>
                      <a:pt x="423" y="627"/>
                      <a:pt x="423" y="627"/>
                    </a:cubicBezTo>
                    <a:cubicBezTo>
                      <a:pt x="446" y="623"/>
                      <a:pt x="446" y="622"/>
                      <a:pt x="461" y="607"/>
                    </a:cubicBezTo>
                    <a:cubicBezTo>
                      <a:pt x="491" y="608"/>
                      <a:pt x="524" y="603"/>
                      <a:pt x="554" y="610"/>
                    </a:cubicBezTo>
                    <a:cubicBezTo>
                      <a:pt x="561" y="612"/>
                      <a:pt x="560" y="630"/>
                      <a:pt x="560" y="630"/>
                    </a:cubicBezTo>
                    <a:cubicBezTo>
                      <a:pt x="558" y="648"/>
                      <a:pt x="562" y="653"/>
                      <a:pt x="548" y="663"/>
                    </a:cubicBezTo>
                    <a:cubicBezTo>
                      <a:pt x="539" y="669"/>
                      <a:pt x="520" y="679"/>
                      <a:pt x="520" y="679"/>
                    </a:cubicBezTo>
                    <a:cubicBezTo>
                      <a:pt x="513" y="686"/>
                      <a:pt x="483" y="686"/>
                      <a:pt x="479" y="693"/>
                    </a:cubicBezTo>
                    <a:cubicBezTo>
                      <a:pt x="475" y="699"/>
                      <a:pt x="485" y="709"/>
                      <a:pt x="495" y="719"/>
                    </a:cubicBezTo>
                    <a:cubicBezTo>
                      <a:pt x="501" y="746"/>
                      <a:pt x="511" y="744"/>
                      <a:pt x="535" y="749"/>
                    </a:cubicBezTo>
                    <a:cubicBezTo>
                      <a:pt x="557" y="771"/>
                      <a:pt x="546" y="763"/>
                      <a:pt x="564" y="775"/>
                    </a:cubicBezTo>
                    <a:cubicBezTo>
                      <a:pt x="579" y="797"/>
                      <a:pt x="570" y="790"/>
                      <a:pt x="586" y="801"/>
                    </a:cubicBezTo>
                    <a:cubicBezTo>
                      <a:pt x="590" y="807"/>
                      <a:pt x="594" y="814"/>
                      <a:pt x="598" y="821"/>
                    </a:cubicBezTo>
                    <a:cubicBezTo>
                      <a:pt x="600" y="824"/>
                      <a:pt x="604" y="831"/>
                      <a:pt x="604" y="831"/>
                    </a:cubicBezTo>
                    <a:cubicBezTo>
                      <a:pt x="608" y="854"/>
                      <a:pt x="617" y="870"/>
                      <a:pt x="639" y="877"/>
                    </a:cubicBezTo>
                    <a:cubicBezTo>
                      <a:pt x="643" y="880"/>
                      <a:pt x="647" y="884"/>
                      <a:pt x="651" y="887"/>
                    </a:cubicBezTo>
                    <a:cubicBezTo>
                      <a:pt x="658" y="890"/>
                      <a:pt x="670" y="893"/>
                      <a:pt x="670" y="893"/>
                    </a:cubicBezTo>
                    <a:cubicBezTo>
                      <a:pt x="687" y="890"/>
                      <a:pt x="692" y="888"/>
                      <a:pt x="702" y="874"/>
                    </a:cubicBezTo>
                    <a:cubicBezTo>
                      <a:pt x="704" y="867"/>
                      <a:pt x="702" y="857"/>
                      <a:pt x="708" y="853"/>
                    </a:cubicBezTo>
                    <a:cubicBezTo>
                      <a:pt x="732" y="836"/>
                      <a:pt x="755" y="831"/>
                      <a:pt x="783" y="824"/>
                    </a:cubicBezTo>
                    <a:cubicBezTo>
                      <a:pt x="797" y="815"/>
                      <a:pt x="813" y="817"/>
                      <a:pt x="811" y="808"/>
                    </a:cubicBezTo>
                    <a:cubicBezTo>
                      <a:pt x="810" y="799"/>
                      <a:pt x="782" y="780"/>
                      <a:pt x="773" y="771"/>
                    </a:cubicBezTo>
                    <a:cubicBezTo>
                      <a:pt x="769" y="765"/>
                      <a:pt x="765" y="758"/>
                      <a:pt x="761" y="752"/>
                    </a:cubicBezTo>
                    <a:cubicBezTo>
                      <a:pt x="759" y="749"/>
                      <a:pt x="755" y="741"/>
                      <a:pt x="755" y="741"/>
                    </a:cubicBezTo>
                    <a:cubicBezTo>
                      <a:pt x="760" y="695"/>
                      <a:pt x="763" y="712"/>
                      <a:pt x="802" y="703"/>
                    </a:cubicBezTo>
                    <a:cubicBezTo>
                      <a:pt x="814" y="684"/>
                      <a:pt x="814" y="652"/>
                      <a:pt x="830" y="637"/>
                    </a:cubicBezTo>
                    <a:cubicBezTo>
                      <a:pt x="837" y="630"/>
                      <a:pt x="843" y="623"/>
                      <a:pt x="851" y="620"/>
                    </a:cubicBezTo>
                    <a:cubicBezTo>
                      <a:pt x="858" y="617"/>
                      <a:pt x="871" y="613"/>
                      <a:pt x="871" y="613"/>
                    </a:cubicBezTo>
                    <a:cubicBezTo>
                      <a:pt x="879" y="589"/>
                      <a:pt x="879" y="576"/>
                      <a:pt x="896" y="558"/>
                    </a:cubicBezTo>
                    <a:cubicBezTo>
                      <a:pt x="898" y="549"/>
                      <a:pt x="894" y="534"/>
                      <a:pt x="902" y="532"/>
                    </a:cubicBezTo>
                    <a:cubicBezTo>
                      <a:pt x="908" y="529"/>
                      <a:pt x="921" y="525"/>
                      <a:pt x="921" y="525"/>
                    </a:cubicBezTo>
                    <a:cubicBezTo>
                      <a:pt x="926" y="511"/>
                      <a:pt x="917" y="489"/>
                      <a:pt x="936" y="495"/>
                    </a:cubicBezTo>
                    <a:cubicBezTo>
                      <a:pt x="957" y="488"/>
                      <a:pt x="953" y="445"/>
                      <a:pt x="967" y="439"/>
                    </a:cubicBezTo>
                    <a:cubicBezTo>
                      <a:pt x="975" y="436"/>
                      <a:pt x="984" y="437"/>
                      <a:pt x="993" y="436"/>
                    </a:cubicBezTo>
                    <a:cubicBezTo>
                      <a:pt x="1027" y="424"/>
                      <a:pt x="1005" y="378"/>
                      <a:pt x="1011" y="348"/>
                    </a:cubicBezTo>
                    <a:cubicBezTo>
                      <a:pt x="1012" y="344"/>
                      <a:pt x="1020" y="345"/>
                      <a:pt x="1024" y="344"/>
                    </a:cubicBezTo>
                    <a:cubicBezTo>
                      <a:pt x="1041" y="343"/>
                      <a:pt x="1057" y="342"/>
                      <a:pt x="1074" y="341"/>
                    </a:cubicBezTo>
                    <a:cubicBezTo>
                      <a:pt x="1070" y="264"/>
                      <a:pt x="1072" y="288"/>
                      <a:pt x="1055" y="236"/>
                    </a:cubicBezTo>
                    <a:cubicBezTo>
                      <a:pt x="1052" y="225"/>
                      <a:pt x="1027" y="223"/>
                      <a:pt x="1027" y="223"/>
                    </a:cubicBezTo>
                    <a:cubicBezTo>
                      <a:pt x="1011" y="206"/>
                      <a:pt x="1001" y="213"/>
                      <a:pt x="987" y="190"/>
                    </a:cubicBezTo>
                    <a:cubicBezTo>
                      <a:pt x="989" y="175"/>
                      <a:pt x="991" y="161"/>
                      <a:pt x="996" y="147"/>
                    </a:cubicBezTo>
                    <a:cubicBezTo>
                      <a:pt x="996" y="135"/>
                      <a:pt x="998" y="112"/>
                      <a:pt x="993" y="105"/>
                    </a:cubicBezTo>
                    <a:cubicBezTo>
                      <a:pt x="988" y="97"/>
                      <a:pt x="980" y="107"/>
                      <a:pt x="967" y="105"/>
                    </a:cubicBezTo>
                    <a:cubicBezTo>
                      <a:pt x="953" y="98"/>
                      <a:pt x="936" y="88"/>
                      <a:pt x="918" y="92"/>
                    </a:cubicBezTo>
                    <a:cubicBezTo>
                      <a:pt x="900" y="96"/>
                      <a:pt x="876" y="117"/>
                      <a:pt x="862" y="127"/>
                    </a:cubicBezTo>
                    <a:cubicBezTo>
                      <a:pt x="851" y="135"/>
                      <a:pt x="842" y="147"/>
                      <a:pt x="830" y="154"/>
                    </a:cubicBezTo>
                    <a:cubicBezTo>
                      <a:pt x="824" y="157"/>
                      <a:pt x="811" y="160"/>
                      <a:pt x="811" y="160"/>
                    </a:cubicBezTo>
                    <a:cubicBezTo>
                      <a:pt x="803" y="161"/>
                      <a:pt x="789" y="148"/>
                      <a:pt x="780" y="147"/>
                    </a:cubicBezTo>
                    <a:cubicBezTo>
                      <a:pt x="770" y="147"/>
                      <a:pt x="762" y="154"/>
                      <a:pt x="755" y="154"/>
                    </a:cubicBezTo>
                    <a:cubicBezTo>
                      <a:pt x="749" y="152"/>
                      <a:pt x="736" y="147"/>
                      <a:pt x="736" y="147"/>
                    </a:cubicBezTo>
                    <a:cubicBezTo>
                      <a:pt x="724" y="139"/>
                      <a:pt x="726" y="132"/>
                      <a:pt x="714" y="124"/>
                    </a:cubicBezTo>
                    <a:cubicBezTo>
                      <a:pt x="703" y="107"/>
                      <a:pt x="699" y="82"/>
                      <a:pt x="680" y="75"/>
                    </a:cubicBezTo>
                    <a:cubicBezTo>
                      <a:pt x="667" y="66"/>
                      <a:pt x="662" y="70"/>
                      <a:pt x="651" y="58"/>
                    </a:cubicBezTo>
                    <a:cubicBezTo>
                      <a:pt x="643" y="49"/>
                      <a:pt x="645" y="25"/>
                      <a:pt x="636" y="19"/>
                    </a:cubicBezTo>
                    <a:cubicBezTo>
                      <a:pt x="627" y="14"/>
                      <a:pt x="606" y="20"/>
                      <a:pt x="595" y="23"/>
                    </a:cubicBezTo>
                    <a:cubicBezTo>
                      <a:pt x="580" y="26"/>
                      <a:pt x="579" y="23"/>
                      <a:pt x="570" y="36"/>
                    </a:cubicBezTo>
                    <a:cubicBezTo>
                      <a:pt x="559" y="51"/>
                      <a:pt x="566" y="72"/>
                      <a:pt x="548" y="79"/>
                    </a:cubicBezTo>
                    <a:cubicBezTo>
                      <a:pt x="522" y="75"/>
                      <a:pt x="512" y="66"/>
                      <a:pt x="491" y="52"/>
                    </a:cubicBezTo>
                    <a:cubicBezTo>
                      <a:pt x="491" y="45"/>
                      <a:pt x="493" y="37"/>
                      <a:pt x="488" y="32"/>
                    </a:cubicBezTo>
                    <a:cubicBezTo>
                      <a:pt x="457" y="0"/>
                      <a:pt x="477" y="50"/>
                      <a:pt x="467" y="19"/>
                    </a:cubicBezTo>
                    <a:cubicBezTo>
                      <a:pt x="443" y="24"/>
                      <a:pt x="425" y="38"/>
                      <a:pt x="401" y="45"/>
                    </a:cubicBezTo>
                    <a:cubicBezTo>
                      <a:pt x="400" y="46"/>
                      <a:pt x="386" y="55"/>
                      <a:pt x="385" y="58"/>
                    </a:cubicBezTo>
                    <a:cubicBezTo>
                      <a:pt x="377" y="82"/>
                      <a:pt x="384" y="93"/>
                      <a:pt x="363" y="108"/>
                    </a:cubicBezTo>
                    <a:cubicBezTo>
                      <a:pt x="357" y="128"/>
                      <a:pt x="365" y="112"/>
                      <a:pt x="335" y="121"/>
                    </a:cubicBezTo>
                    <a:cubicBezTo>
                      <a:pt x="328" y="123"/>
                      <a:pt x="318" y="134"/>
                      <a:pt x="310" y="138"/>
                    </a:cubicBezTo>
                    <a:cubicBezTo>
                      <a:pt x="304" y="156"/>
                      <a:pt x="298" y="170"/>
                      <a:pt x="279" y="177"/>
                    </a:cubicBezTo>
                    <a:cubicBezTo>
                      <a:pt x="270" y="182"/>
                      <a:pt x="261" y="151"/>
                      <a:pt x="253" y="147"/>
                    </a:cubicBezTo>
                    <a:cubicBezTo>
                      <a:pt x="246" y="144"/>
                      <a:pt x="242" y="155"/>
                      <a:pt x="232" y="157"/>
                    </a:cubicBezTo>
                    <a:cubicBezTo>
                      <a:pt x="219" y="158"/>
                      <a:pt x="206" y="156"/>
                      <a:pt x="194" y="160"/>
                    </a:cubicBezTo>
                    <a:cubicBezTo>
                      <a:pt x="187" y="163"/>
                      <a:pt x="192" y="177"/>
                      <a:pt x="188" y="183"/>
                    </a:cubicBezTo>
                    <a:cubicBezTo>
                      <a:pt x="185" y="189"/>
                      <a:pt x="175" y="191"/>
                      <a:pt x="169" y="193"/>
                    </a:cubicBezTo>
                    <a:cubicBezTo>
                      <a:pt x="159" y="194"/>
                      <a:pt x="141" y="171"/>
                      <a:pt x="128" y="170"/>
                    </a:cubicBezTo>
                    <a:cubicBezTo>
                      <a:pt x="116" y="169"/>
                      <a:pt x="104" y="182"/>
                      <a:pt x="94" y="190"/>
                    </a:cubicBezTo>
                    <a:cubicBezTo>
                      <a:pt x="77" y="208"/>
                      <a:pt x="70" y="192"/>
                      <a:pt x="63" y="213"/>
                    </a:cubicBezTo>
                    <a:cubicBezTo>
                      <a:pt x="63" y="225"/>
                      <a:pt x="64" y="237"/>
                      <a:pt x="66" y="249"/>
                    </a:cubicBezTo>
                    <a:cubicBezTo>
                      <a:pt x="67" y="258"/>
                      <a:pt x="72" y="276"/>
                      <a:pt x="72" y="276"/>
                    </a:cubicBezTo>
                    <a:cubicBezTo>
                      <a:pt x="72" y="285"/>
                      <a:pt x="50" y="297"/>
                      <a:pt x="47" y="308"/>
                    </a:cubicBezTo>
                    <a:cubicBezTo>
                      <a:pt x="45" y="318"/>
                      <a:pt x="63" y="329"/>
                      <a:pt x="60" y="341"/>
                    </a:cubicBezTo>
                    <a:cubicBezTo>
                      <a:pt x="54" y="357"/>
                      <a:pt x="37" y="365"/>
                      <a:pt x="31" y="381"/>
                    </a:cubicBezTo>
                    <a:cubicBezTo>
                      <a:pt x="26" y="394"/>
                      <a:pt x="22" y="408"/>
                      <a:pt x="16" y="420"/>
                    </a:cubicBezTo>
                    <a:cubicBezTo>
                      <a:pt x="11" y="428"/>
                      <a:pt x="0" y="443"/>
                      <a:pt x="0" y="443"/>
                    </a:cubicBezTo>
                    <a:lnTo>
                      <a:pt x="5" y="46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>
                  <a:defRPr/>
                </a:pPr>
                <a:endParaRPr lang="pl-PL" dirty="0">
                  <a:latin typeface="Arial" charset="0"/>
                </a:endParaRPr>
              </a:p>
            </p:txBody>
          </p:sp>
          <p:sp>
            <p:nvSpPr>
              <p:cNvPr id="38" name="Freeform 39"/>
              <p:cNvSpPr>
                <a:spLocks noChangeAspect="1"/>
              </p:cNvSpPr>
              <p:nvPr/>
            </p:nvSpPr>
            <p:spPr bwMode="invGray">
              <a:xfrm>
                <a:off x="1347280" y="3018274"/>
                <a:ext cx="721280" cy="662608"/>
              </a:xfrm>
              <a:custGeom>
                <a:avLst/>
                <a:gdLst>
                  <a:gd name="T0" fmla="*/ 2147483647 w 873"/>
                  <a:gd name="T1" fmla="*/ 2147483647 h 803"/>
                  <a:gd name="T2" fmla="*/ 2147483647 w 873"/>
                  <a:gd name="T3" fmla="*/ 2147483647 h 803"/>
                  <a:gd name="T4" fmla="*/ 2147483647 w 873"/>
                  <a:gd name="T5" fmla="*/ 2147483647 h 803"/>
                  <a:gd name="T6" fmla="*/ 2147483647 w 873"/>
                  <a:gd name="T7" fmla="*/ 2147483647 h 803"/>
                  <a:gd name="T8" fmla="*/ 2147483647 w 873"/>
                  <a:gd name="T9" fmla="*/ 2147483647 h 803"/>
                  <a:gd name="T10" fmla="*/ 2147483647 w 873"/>
                  <a:gd name="T11" fmla="*/ 2147483647 h 803"/>
                  <a:gd name="T12" fmla="*/ 2147483647 w 873"/>
                  <a:gd name="T13" fmla="*/ 2147483647 h 803"/>
                  <a:gd name="T14" fmla="*/ 2147483647 w 873"/>
                  <a:gd name="T15" fmla="*/ 2147483647 h 803"/>
                  <a:gd name="T16" fmla="*/ 2147483647 w 873"/>
                  <a:gd name="T17" fmla="*/ 2147483647 h 803"/>
                  <a:gd name="T18" fmla="*/ 2147483647 w 873"/>
                  <a:gd name="T19" fmla="*/ 2147483647 h 803"/>
                  <a:gd name="T20" fmla="*/ 2147483647 w 873"/>
                  <a:gd name="T21" fmla="*/ 2147483647 h 803"/>
                  <a:gd name="T22" fmla="*/ 2147483647 w 873"/>
                  <a:gd name="T23" fmla="*/ 2147483647 h 803"/>
                  <a:gd name="T24" fmla="*/ 2147483647 w 873"/>
                  <a:gd name="T25" fmla="*/ 2147483647 h 803"/>
                  <a:gd name="T26" fmla="*/ 2147483647 w 873"/>
                  <a:gd name="T27" fmla="*/ 2147483647 h 803"/>
                  <a:gd name="T28" fmla="*/ 2147483647 w 873"/>
                  <a:gd name="T29" fmla="*/ 2147483647 h 803"/>
                  <a:gd name="T30" fmla="*/ 2147483647 w 873"/>
                  <a:gd name="T31" fmla="*/ 2147483647 h 803"/>
                  <a:gd name="T32" fmla="*/ 2147483647 w 873"/>
                  <a:gd name="T33" fmla="*/ 2147483647 h 803"/>
                  <a:gd name="T34" fmla="*/ 2147483647 w 873"/>
                  <a:gd name="T35" fmla="*/ 2147483647 h 803"/>
                  <a:gd name="T36" fmla="*/ 2147483647 w 873"/>
                  <a:gd name="T37" fmla="*/ 2147483647 h 803"/>
                  <a:gd name="T38" fmla="*/ 2147483647 w 873"/>
                  <a:gd name="T39" fmla="*/ 2147483647 h 803"/>
                  <a:gd name="T40" fmla="*/ 2147483647 w 873"/>
                  <a:gd name="T41" fmla="*/ 2147483647 h 803"/>
                  <a:gd name="T42" fmla="*/ 2147483647 w 873"/>
                  <a:gd name="T43" fmla="*/ 2147483647 h 803"/>
                  <a:gd name="T44" fmla="*/ 2147483647 w 873"/>
                  <a:gd name="T45" fmla="*/ 2147483647 h 803"/>
                  <a:gd name="T46" fmla="*/ 2147483647 w 873"/>
                  <a:gd name="T47" fmla="*/ 2147483647 h 803"/>
                  <a:gd name="T48" fmla="*/ 2147483647 w 873"/>
                  <a:gd name="T49" fmla="*/ 2147483647 h 803"/>
                  <a:gd name="T50" fmla="*/ 2147483647 w 873"/>
                  <a:gd name="T51" fmla="*/ 2147483647 h 803"/>
                  <a:gd name="T52" fmla="*/ 2147483647 w 873"/>
                  <a:gd name="T53" fmla="*/ 2147483647 h 803"/>
                  <a:gd name="T54" fmla="*/ 2147483647 w 873"/>
                  <a:gd name="T55" fmla="*/ 2147483647 h 803"/>
                  <a:gd name="T56" fmla="*/ 2147483647 w 873"/>
                  <a:gd name="T57" fmla="*/ 2147483647 h 803"/>
                  <a:gd name="T58" fmla="*/ 2147483647 w 873"/>
                  <a:gd name="T59" fmla="*/ 2147483647 h 803"/>
                  <a:gd name="T60" fmla="*/ 2147483647 w 873"/>
                  <a:gd name="T61" fmla="*/ 2147483647 h 803"/>
                  <a:gd name="T62" fmla="*/ 2147483647 w 873"/>
                  <a:gd name="T63" fmla="*/ 2147483647 h 803"/>
                  <a:gd name="T64" fmla="*/ 2147483647 w 873"/>
                  <a:gd name="T65" fmla="*/ 2147483647 h 803"/>
                  <a:gd name="T66" fmla="*/ 2147483647 w 873"/>
                  <a:gd name="T67" fmla="*/ 2147483647 h 803"/>
                  <a:gd name="T68" fmla="*/ 2147483647 w 873"/>
                  <a:gd name="T69" fmla="*/ 0 h 803"/>
                  <a:gd name="T70" fmla="*/ 2147483647 w 873"/>
                  <a:gd name="T71" fmla="*/ 2147483647 h 803"/>
                  <a:gd name="T72" fmla="*/ 2147483647 w 873"/>
                  <a:gd name="T73" fmla="*/ 2147483647 h 803"/>
                  <a:gd name="T74" fmla="*/ 2147483647 w 873"/>
                  <a:gd name="T75" fmla="*/ 2147483647 h 803"/>
                  <a:gd name="T76" fmla="*/ 2147483647 w 873"/>
                  <a:gd name="T77" fmla="*/ 2147483647 h 803"/>
                  <a:gd name="T78" fmla="*/ 2147483647 w 873"/>
                  <a:gd name="T79" fmla="*/ 2147483647 h 803"/>
                  <a:gd name="T80" fmla="*/ 2147483647 w 873"/>
                  <a:gd name="T81" fmla="*/ 2147483647 h 803"/>
                  <a:gd name="T82" fmla="*/ 2147483647 w 873"/>
                  <a:gd name="T83" fmla="*/ 2147483647 h 803"/>
                  <a:gd name="T84" fmla="*/ 2147483647 w 873"/>
                  <a:gd name="T85" fmla="*/ 2147483647 h 803"/>
                  <a:gd name="T86" fmla="*/ 2147483647 w 873"/>
                  <a:gd name="T87" fmla="*/ 2147483647 h 803"/>
                  <a:gd name="T88" fmla="*/ 2147483647 w 873"/>
                  <a:gd name="T89" fmla="*/ 2147483647 h 803"/>
                  <a:gd name="T90" fmla="*/ 2147483647 w 873"/>
                  <a:gd name="T91" fmla="*/ 2147483647 h 803"/>
                  <a:gd name="T92" fmla="*/ 2147483647 w 873"/>
                  <a:gd name="T93" fmla="*/ 2147483647 h 803"/>
                  <a:gd name="T94" fmla="*/ 2147483647 w 873"/>
                  <a:gd name="T95" fmla="*/ 2147483647 h 803"/>
                  <a:gd name="T96" fmla="*/ 2147483647 w 873"/>
                  <a:gd name="T97" fmla="*/ 2147483647 h 803"/>
                  <a:gd name="T98" fmla="*/ 2147483647 w 873"/>
                  <a:gd name="T99" fmla="*/ 2147483647 h 803"/>
                  <a:gd name="T100" fmla="*/ 2147483647 w 873"/>
                  <a:gd name="T101" fmla="*/ 2147483647 h 803"/>
                  <a:gd name="T102" fmla="*/ 2147483647 w 873"/>
                  <a:gd name="T103" fmla="*/ 2147483647 h 803"/>
                  <a:gd name="T104" fmla="*/ 2147483647 w 873"/>
                  <a:gd name="T105" fmla="*/ 2147483647 h 803"/>
                  <a:gd name="T106" fmla="*/ 2147483647 w 873"/>
                  <a:gd name="T107" fmla="*/ 2147483647 h 803"/>
                  <a:gd name="T108" fmla="*/ 2147483647 w 873"/>
                  <a:gd name="T109" fmla="*/ 2147483647 h 803"/>
                  <a:gd name="T110" fmla="*/ 2147483647 w 873"/>
                  <a:gd name="T111" fmla="*/ 2147483647 h 80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73"/>
                  <a:gd name="T169" fmla="*/ 0 h 803"/>
                  <a:gd name="T170" fmla="*/ 873 w 873"/>
                  <a:gd name="T171" fmla="*/ 803 h 80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73" h="803">
                    <a:moveTo>
                      <a:pt x="232" y="613"/>
                    </a:moveTo>
                    <a:cubicBezTo>
                      <a:pt x="268" y="612"/>
                      <a:pt x="305" y="611"/>
                      <a:pt x="341" y="609"/>
                    </a:cubicBezTo>
                    <a:cubicBezTo>
                      <a:pt x="360" y="608"/>
                      <a:pt x="365" y="586"/>
                      <a:pt x="382" y="580"/>
                    </a:cubicBezTo>
                    <a:cubicBezTo>
                      <a:pt x="392" y="611"/>
                      <a:pt x="396" y="633"/>
                      <a:pt x="361" y="641"/>
                    </a:cubicBezTo>
                    <a:cubicBezTo>
                      <a:pt x="347" y="652"/>
                      <a:pt x="335" y="656"/>
                      <a:pt x="329" y="673"/>
                    </a:cubicBezTo>
                    <a:cubicBezTo>
                      <a:pt x="334" y="695"/>
                      <a:pt x="357" y="711"/>
                      <a:pt x="378" y="718"/>
                    </a:cubicBezTo>
                    <a:cubicBezTo>
                      <a:pt x="388" y="731"/>
                      <a:pt x="407" y="749"/>
                      <a:pt x="422" y="754"/>
                    </a:cubicBezTo>
                    <a:cubicBezTo>
                      <a:pt x="427" y="770"/>
                      <a:pt x="454" y="797"/>
                      <a:pt x="471" y="803"/>
                    </a:cubicBezTo>
                    <a:cubicBezTo>
                      <a:pt x="501" y="797"/>
                      <a:pt x="527" y="789"/>
                      <a:pt x="556" y="779"/>
                    </a:cubicBezTo>
                    <a:cubicBezTo>
                      <a:pt x="559" y="751"/>
                      <a:pt x="560" y="742"/>
                      <a:pt x="552" y="718"/>
                    </a:cubicBezTo>
                    <a:cubicBezTo>
                      <a:pt x="553" y="712"/>
                      <a:pt x="555" y="690"/>
                      <a:pt x="560" y="682"/>
                    </a:cubicBezTo>
                    <a:cubicBezTo>
                      <a:pt x="573" y="660"/>
                      <a:pt x="633" y="648"/>
                      <a:pt x="657" y="641"/>
                    </a:cubicBezTo>
                    <a:cubicBezTo>
                      <a:pt x="670" y="630"/>
                      <a:pt x="690" y="622"/>
                      <a:pt x="706" y="617"/>
                    </a:cubicBezTo>
                    <a:cubicBezTo>
                      <a:pt x="734" y="574"/>
                      <a:pt x="699" y="632"/>
                      <a:pt x="718" y="507"/>
                    </a:cubicBezTo>
                    <a:cubicBezTo>
                      <a:pt x="724" y="482"/>
                      <a:pt x="756" y="488"/>
                      <a:pt x="763" y="479"/>
                    </a:cubicBezTo>
                    <a:cubicBezTo>
                      <a:pt x="770" y="470"/>
                      <a:pt x="748" y="466"/>
                      <a:pt x="759" y="455"/>
                    </a:cubicBezTo>
                    <a:cubicBezTo>
                      <a:pt x="750" y="367"/>
                      <a:pt x="745" y="454"/>
                      <a:pt x="828" y="410"/>
                    </a:cubicBezTo>
                    <a:cubicBezTo>
                      <a:pt x="838" y="405"/>
                      <a:pt x="831" y="386"/>
                      <a:pt x="824" y="377"/>
                    </a:cubicBezTo>
                    <a:cubicBezTo>
                      <a:pt x="819" y="370"/>
                      <a:pt x="807" y="374"/>
                      <a:pt x="799" y="373"/>
                    </a:cubicBezTo>
                    <a:cubicBezTo>
                      <a:pt x="784" y="363"/>
                      <a:pt x="773" y="344"/>
                      <a:pt x="763" y="329"/>
                    </a:cubicBezTo>
                    <a:cubicBezTo>
                      <a:pt x="791" y="310"/>
                      <a:pt x="782" y="321"/>
                      <a:pt x="795" y="300"/>
                    </a:cubicBezTo>
                    <a:cubicBezTo>
                      <a:pt x="792" y="289"/>
                      <a:pt x="784" y="279"/>
                      <a:pt x="783" y="268"/>
                    </a:cubicBezTo>
                    <a:cubicBezTo>
                      <a:pt x="780" y="246"/>
                      <a:pt x="830" y="221"/>
                      <a:pt x="844" y="207"/>
                    </a:cubicBezTo>
                    <a:cubicBezTo>
                      <a:pt x="836" y="174"/>
                      <a:pt x="837" y="159"/>
                      <a:pt x="848" y="126"/>
                    </a:cubicBezTo>
                    <a:cubicBezTo>
                      <a:pt x="846" y="109"/>
                      <a:pt x="873" y="107"/>
                      <a:pt x="868" y="102"/>
                    </a:cubicBezTo>
                    <a:cubicBezTo>
                      <a:pt x="863" y="97"/>
                      <a:pt x="829" y="97"/>
                      <a:pt x="816" y="94"/>
                    </a:cubicBezTo>
                    <a:cubicBezTo>
                      <a:pt x="809" y="89"/>
                      <a:pt x="791" y="86"/>
                      <a:pt x="791" y="86"/>
                    </a:cubicBezTo>
                    <a:cubicBezTo>
                      <a:pt x="782" y="87"/>
                      <a:pt x="772" y="91"/>
                      <a:pt x="763" y="90"/>
                    </a:cubicBezTo>
                    <a:cubicBezTo>
                      <a:pt x="755" y="89"/>
                      <a:pt x="739" y="82"/>
                      <a:pt x="739" y="82"/>
                    </a:cubicBezTo>
                    <a:cubicBezTo>
                      <a:pt x="716" y="59"/>
                      <a:pt x="668" y="57"/>
                      <a:pt x="637" y="49"/>
                    </a:cubicBezTo>
                    <a:cubicBezTo>
                      <a:pt x="616" y="44"/>
                      <a:pt x="634" y="33"/>
                      <a:pt x="613" y="37"/>
                    </a:cubicBezTo>
                    <a:cubicBezTo>
                      <a:pt x="594" y="38"/>
                      <a:pt x="544" y="50"/>
                      <a:pt x="524" y="53"/>
                    </a:cubicBezTo>
                    <a:cubicBezTo>
                      <a:pt x="499" y="57"/>
                      <a:pt x="502" y="50"/>
                      <a:pt x="491" y="53"/>
                    </a:cubicBezTo>
                    <a:cubicBezTo>
                      <a:pt x="480" y="51"/>
                      <a:pt x="470" y="50"/>
                      <a:pt x="459" y="41"/>
                    </a:cubicBezTo>
                    <a:cubicBezTo>
                      <a:pt x="452" y="20"/>
                      <a:pt x="442" y="14"/>
                      <a:pt x="426" y="0"/>
                    </a:cubicBezTo>
                    <a:cubicBezTo>
                      <a:pt x="404" y="14"/>
                      <a:pt x="432" y="23"/>
                      <a:pt x="402" y="17"/>
                    </a:cubicBezTo>
                    <a:cubicBezTo>
                      <a:pt x="387" y="18"/>
                      <a:pt x="359" y="12"/>
                      <a:pt x="345" y="17"/>
                    </a:cubicBezTo>
                    <a:cubicBezTo>
                      <a:pt x="344" y="17"/>
                      <a:pt x="342" y="81"/>
                      <a:pt x="341" y="86"/>
                    </a:cubicBezTo>
                    <a:cubicBezTo>
                      <a:pt x="333" y="112"/>
                      <a:pt x="326" y="140"/>
                      <a:pt x="297" y="150"/>
                    </a:cubicBezTo>
                    <a:cubicBezTo>
                      <a:pt x="286" y="165"/>
                      <a:pt x="279" y="150"/>
                      <a:pt x="268" y="163"/>
                    </a:cubicBezTo>
                    <a:cubicBezTo>
                      <a:pt x="257" y="176"/>
                      <a:pt x="242" y="209"/>
                      <a:pt x="228" y="228"/>
                    </a:cubicBezTo>
                    <a:cubicBezTo>
                      <a:pt x="218" y="248"/>
                      <a:pt x="194" y="263"/>
                      <a:pt x="183" y="280"/>
                    </a:cubicBezTo>
                    <a:cubicBezTo>
                      <a:pt x="172" y="297"/>
                      <a:pt x="169" y="321"/>
                      <a:pt x="163" y="333"/>
                    </a:cubicBezTo>
                    <a:cubicBezTo>
                      <a:pt x="153" y="363"/>
                      <a:pt x="168" y="327"/>
                      <a:pt x="147" y="353"/>
                    </a:cubicBezTo>
                    <a:cubicBezTo>
                      <a:pt x="141" y="362"/>
                      <a:pt x="121" y="377"/>
                      <a:pt x="114" y="386"/>
                    </a:cubicBezTo>
                    <a:cubicBezTo>
                      <a:pt x="107" y="395"/>
                      <a:pt x="117" y="392"/>
                      <a:pt x="102" y="406"/>
                    </a:cubicBezTo>
                    <a:cubicBezTo>
                      <a:pt x="88" y="447"/>
                      <a:pt x="66" y="459"/>
                      <a:pt x="25" y="471"/>
                    </a:cubicBezTo>
                    <a:cubicBezTo>
                      <a:pt x="24" y="475"/>
                      <a:pt x="24" y="480"/>
                      <a:pt x="21" y="483"/>
                    </a:cubicBezTo>
                    <a:cubicBezTo>
                      <a:pt x="18" y="487"/>
                      <a:pt x="11" y="487"/>
                      <a:pt x="9" y="491"/>
                    </a:cubicBezTo>
                    <a:cubicBezTo>
                      <a:pt x="0" y="514"/>
                      <a:pt x="53" y="521"/>
                      <a:pt x="94" y="523"/>
                    </a:cubicBezTo>
                    <a:cubicBezTo>
                      <a:pt x="103" y="528"/>
                      <a:pt x="107" y="529"/>
                      <a:pt x="114" y="536"/>
                    </a:cubicBezTo>
                    <a:cubicBezTo>
                      <a:pt x="121" y="543"/>
                      <a:pt x="130" y="540"/>
                      <a:pt x="143" y="552"/>
                    </a:cubicBezTo>
                    <a:cubicBezTo>
                      <a:pt x="148" y="568"/>
                      <a:pt x="168" y="573"/>
                      <a:pt x="183" y="580"/>
                    </a:cubicBezTo>
                    <a:cubicBezTo>
                      <a:pt x="191" y="583"/>
                      <a:pt x="207" y="588"/>
                      <a:pt x="207" y="588"/>
                    </a:cubicBezTo>
                    <a:cubicBezTo>
                      <a:pt x="208" y="598"/>
                      <a:pt x="207" y="608"/>
                      <a:pt x="211" y="617"/>
                    </a:cubicBezTo>
                    <a:cubicBezTo>
                      <a:pt x="216" y="627"/>
                      <a:pt x="241" y="631"/>
                      <a:pt x="232" y="6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/>
                <a:endParaRPr lang="pl-PL">
                  <a:latin typeface="Arial" charset="0"/>
                </a:endParaRPr>
              </a:p>
            </p:txBody>
          </p:sp>
          <p:sp>
            <p:nvSpPr>
              <p:cNvPr id="39" name="Freeform 40"/>
              <p:cNvSpPr>
                <a:spLocks noChangeAspect="1"/>
              </p:cNvSpPr>
              <p:nvPr/>
            </p:nvSpPr>
            <p:spPr bwMode="invGray">
              <a:xfrm>
                <a:off x="1758880" y="3092703"/>
                <a:ext cx="756560" cy="905868"/>
              </a:xfrm>
              <a:custGeom>
                <a:avLst/>
                <a:gdLst>
                  <a:gd name="T0" fmla="*/ 2147483647 w 920"/>
                  <a:gd name="T1" fmla="*/ 2147483647 h 1097"/>
                  <a:gd name="T2" fmla="*/ 2147483647 w 920"/>
                  <a:gd name="T3" fmla="*/ 2147483647 h 1097"/>
                  <a:gd name="T4" fmla="*/ 2147483647 w 920"/>
                  <a:gd name="T5" fmla="*/ 2147483647 h 1097"/>
                  <a:gd name="T6" fmla="*/ 2147483647 w 920"/>
                  <a:gd name="T7" fmla="*/ 2147483647 h 1097"/>
                  <a:gd name="T8" fmla="*/ 2147483647 w 920"/>
                  <a:gd name="T9" fmla="*/ 2147483647 h 1097"/>
                  <a:gd name="T10" fmla="*/ 2147483647 w 920"/>
                  <a:gd name="T11" fmla="*/ 2147483647 h 1097"/>
                  <a:gd name="T12" fmla="*/ 2147483647 w 920"/>
                  <a:gd name="T13" fmla="*/ 2147483647 h 1097"/>
                  <a:gd name="T14" fmla="*/ 2147483647 w 920"/>
                  <a:gd name="T15" fmla="*/ 2147483647 h 1097"/>
                  <a:gd name="T16" fmla="*/ 2147483647 w 920"/>
                  <a:gd name="T17" fmla="*/ 2147483647 h 1097"/>
                  <a:gd name="T18" fmla="*/ 2147483647 w 920"/>
                  <a:gd name="T19" fmla="*/ 2147483647 h 1097"/>
                  <a:gd name="T20" fmla="*/ 2147483647 w 920"/>
                  <a:gd name="T21" fmla="*/ 2147483647 h 1097"/>
                  <a:gd name="T22" fmla="*/ 2147483647 w 920"/>
                  <a:gd name="T23" fmla="*/ 2147483647 h 1097"/>
                  <a:gd name="T24" fmla="*/ 2147483647 w 920"/>
                  <a:gd name="T25" fmla="*/ 2147483647 h 1097"/>
                  <a:gd name="T26" fmla="*/ 2147483647 w 920"/>
                  <a:gd name="T27" fmla="*/ 2147483647 h 1097"/>
                  <a:gd name="T28" fmla="*/ 2147483647 w 920"/>
                  <a:gd name="T29" fmla="*/ 2147483647 h 1097"/>
                  <a:gd name="T30" fmla="*/ 2147483647 w 920"/>
                  <a:gd name="T31" fmla="*/ 0 h 1097"/>
                  <a:gd name="T32" fmla="*/ 2147483647 w 920"/>
                  <a:gd name="T33" fmla="*/ 2147483647 h 1097"/>
                  <a:gd name="T34" fmla="*/ 2147483647 w 920"/>
                  <a:gd name="T35" fmla="*/ 2147483647 h 1097"/>
                  <a:gd name="T36" fmla="*/ 2147483647 w 920"/>
                  <a:gd name="T37" fmla="*/ 2147483647 h 1097"/>
                  <a:gd name="T38" fmla="*/ 2147483647 w 920"/>
                  <a:gd name="T39" fmla="*/ 2147483647 h 1097"/>
                  <a:gd name="T40" fmla="*/ 2147483647 w 920"/>
                  <a:gd name="T41" fmla="*/ 2147483647 h 1097"/>
                  <a:gd name="T42" fmla="*/ 2147483647 w 920"/>
                  <a:gd name="T43" fmla="*/ 2147483647 h 1097"/>
                  <a:gd name="T44" fmla="*/ 2147483647 w 920"/>
                  <a:gd name="T45" fmla="*/ 2147483647 h 1097"/>
                  <a:gd name="T46" fmla="*/ 2147483647 w 920"/>
                  <a:gd name="T47" fmla="*/ 2147483647 h 1097"/>
                  <a:gd name="T48" fmla="*/ 2147483647 w 920"/>
                  <a:gd name="T49" fmla="*/ 2147483647 h 1097"/>
                  <a:gd name="T50" fmla="*/ 2147483647 w 920"/>
                  <a:gd name="T51" fmla="*/ 2147483647 h 1097"/>
                  <a:gd name="T52" fmla="*/ 2147483647 w 920"/>
                  <a:gd name="T53" fmla="*/ 2147483647 h 1097"/>
                  <a:gd name="T54" fmla="*/ 2147483647 w 920"/>
                  <a:gd name="T55" fmla="*/ 2147483647 h 1097"/>
                  <a:gd name="T56" fmla="*/ 2147483647 w 920"/>
                  <a:gd name="T57" fmla="*/ 2147483647 h 1097"/>
                  <a:gd name="T58" fmla="*/ 2147483647 w 920"/>
                  <a:gd name="T59" fmla="*/ 2147483647 h 1097"/>
                  <a:gd name="T60" fmla="*/ 2147483647 w 920"/>
                  <a:gd name="T61" fmla="*/ 2147483647 h 1097"/>
                  <a:gd name="T62" fmla="*/ 2147483647 w 920"/>
                  <a:gd name="T63" fmla="*/ 2147483647 h 1097"/>
                  <a:gd name="T64" fmla="*/ 2147483647 w 920"/>
                  <a:gd name="T65" fmla="*/ 2147483647 h 1097"/>
                  <a:gd name="T66" fmla="*/ 2147483647 w 920"/>
                  <a:gd name="T67" fmla="*/ 2147483647 h 1097"/>
                  <a:gd name="T68" fmla="*/ 2147483647 w 920"/>
                  <a:gd name="T69" fmla="*/ 2147483647 h 1097"/>
                  <a:gd name="T70" fmla="*/ 2147483647 w 920"/>
                  <a:gd name="T71" fmla="*/ 2147483647 h 1097"/>
                  <a:gd name="T72" fmla="*/ 2147483647 w 920"/>
                  <a:gd name="T73" fmla="*/ 2147483647 h 10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20"/>
                  <a:gd name="T112" fmla="*/ 0 h 1097"/>
                  <a:gd name="T113" fmla="*/ 920 w 920"/>
                  <a:gd name="T114" fmla="*/ 1097 h 10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20" h="1097">
                    <a:moveTo>
                      <a:pt x="462" y="1082"/>
                    </a:moveTo>
                    <a:cubicBezTo>
                      <a:pt x="457" y="1039"/>
                      <a:pt x="464" y="1058"/>
                      <a:pt x="442" y="1025"/>
                    </a:cubicBezTo>
                    <a:cubicBezTo>
                      <a:pt x="435" y="1014"/>
                      <a:pt x="405" y="1009"/>
                      <a:pt x="405" y="1009"/>
                    </a:cubicBezTo>
                    <a:cubicBezTo>
                      <a:pt x="392" y="990"/>
                      <a:pt x="371" y="930"/>
                      <a:pt x="357" y="920"/>
                    </a:cubicBezTo>
                    <a:cubicBezTo>
                      <a:pt x="338" y="907"/>
                      <a:pt x="350" y="914"/>
                      <a:pt x="320" y="904"/>
                    </a:cubicBezTo>
                    <a:cubicBezTo>
                      <a:pt x="316" y="903"/>
                      <a:pt x="308" y="900"/>
                      <a:pt x="308" y="900"/>
                    </a:cubicBezTo>
                    <a:cubicBezTo>
                      <a:pt x="305" y="897"/>
                      <a:pt x="303" y="893"/>
                      <a:pt x="300" y="891"/>
                    </a:cubicBezTo>
                    <a:cubicBezTo>
                      <a:pt x="296" y="889"/>
                      <a:pt x="291" y="890"/>
                      <a:pt x="288" y="887"/>
                    </a:cubicBezTo>
                    <a:cubicBezTo>
                      <a:pt x="280" y="879"/>
                      <a:pt x="278" y="868"/>
                      <a:pt x="272" y="859"/>
                    </a:cubicBezTo>
                    <a:cubicBezTo>
                      <a:pt x="267" y="833"/>
                      <a:pt x="259" y="814"/>
                      <a:pt x="251" y="790"/>
                    </a:cubicBezTo>
                    <a:cubicBezTo>
                      <a:pt x="249" y="785"/>
                      <a:pt x="243" y="784"/>
                      <a:pt x="239" y="782"/>
                    </a:cubicBezTo>
                    <a:cubicBezTo>
                      <a:pt x="219" y="771"/>
                      <a:pt x="195" y="757"/>
                      <a:pt x="174" y="750"/>
                    </a:cubicBezTo>
                    <a:cubicBezTo>
                      <a:pt x="118" y="756"/>
                      <a:pt x="120" y="738"/>
                      <a:pt x="69" y="725"/>
                    </a:cubicBezTo>
                    <a:cubicBezTo>
                      <a:pt x="49" y="711"/>
                      <a:pt x="30" y="703"/>
                      <a:pt x="12" y="685"/>
                    </a:cubicBezTo>
                    <a:cubicBezTo>
                      <a:pt x="5" y="671"/>
                      <a:pt x="0" y="625"/>
                      <a:pt x="4" y="612"/>
                    </a:cubicBezTo>
                    <a:cubicBezTo>
                      <a:pt x="7" y="595"/>
                      <a:pt x="25" y="589"/>
                      <a:pt x="32" y="583"/>
                    </a:cubicBezTo>
                    <a:cubicBezTo>
                      <a:pt x="34" y="579"/>
                      <a:pt x="45" y="578"/>
                      <a:pt x="49" y="575"/>
                    </a:cubicBezTo>
                    <a:cubicBezTo>
                      <a:pt x="53" y="572"/>
                      <a:pt x="69" y="578"/>
                      <a:pt x="73" y="575"/>
                    </a:cubicBezTo>
                    <a:cubicBezTo>
                      <a:pt x="88" y="561"/>
                      <a:pt x="98" y="565"/>
                      <a:pt x="117" y="559"/>
                    </a:cubicBezTo>
                    <a:cubicBezTo>
                      <a:pt x="128" y="549"/>
                      <a:pt x="154" y="531"/>
                      <a:pt x="154" y="531"/>
                    </a:cubicBezTo>
                    <a:cubicBezTo>
                      <a:pt x="191" y="478"/>
                      <a:pt x="128" y="575"/>
                      <a:pt x="170" y="433"/>
                    </a:cubicBezTo>
                    <a:cubicBezTo>
                      <a:pt x="173" y="423"/>
                      <a:pt x="176" y="396"/>
                      <a:pt x="186" y="393"/>
                    </a:cubicBezTo>
                    <a:cubicBezTo>
                      <a:pt x="236" y="317"/>
                      <a:pt x="166" y="352"/>
                      <a:pt x="272" y="344"/>
                    </a:cubicBezTo>
                    <a:cubicBezTo>
                      <a:pt x="284" y="326"/>
                      <a:pt x="301" y="310"/>
                      <a:pt x="272" y="300"/>
                    </a:cubicBezTo>
                    <a:cubicBezTo>
                      <a:pt x="261" y="289"/>
                      <a:pt x="256" y="279"/>
                      <a:pt x="243" y="271"/>
                    </a:cubicBezTo>
                    <a:cubicBezTo>
                      <a:pt x="238" y="263"/>
                      <a:pt x="222" y="255"/>
                      <a:pt x="227" y="247"/>
                    </a:cubicBezTo>
                    <a:cubicBezTo>
                      <a:pt x="232" y="239"/>
                      <a:pt x="243" y="223"/>
                      <a:pt x="243" y="223"/>
                    </a:cubicBezTo>
                    <a:cubicBezTo>
                      <a:pt x="248" y="211"/>
                      <a:pt x="236" y="182"/>
                      <a:pt x="243" y="170"/>
                    </a:cubicBezTo>
                    <a:cubicBezTo>
                      <a:pt x="250" y="156"/>
                      <a:pt x="275" y="157"/>
                      <a:pt x="284" y="137"/>
                    </a:cubicBezTo>
                    <a:cubicBezTo>
                      <a:pt x="293" y="110"/>
                      <a:pt x="277" y="73"/>
                      <a:pt x="296" y="52"/>
                    </a:cubicBezTo>
                    <a:cubicBezTo>
                      <a:pt x="312" y="5"/>
                      <a:pt x="329" y="21"/>
                      <a:pt x="385" y="16"/>
                    </a:cubicBezTo>
                    <a:cubicBezTo>
                      <a:pt x="414" y="6"/>
                      <a:pt x="402" y="12"/>
                      <a:pt x="422" y="0"/>
                    </a:cubicBezTo>
                    <a:cubicBezTo>
                      <a:pt x="448" y="3"/>
                      <a:pt x="458" y="3"/>
                      <a:pt x="478" y="16"/>
                    </a:cubicBezTo>
                    <a:cubicBezTo>
                      <a:pt x="484" y="24"/>
                      <a:pt x="497" y="44"/>
                      <a:pt x="507" y="48"/>
                    </a:cubicBezTo>
                    <a:cubicBezTo>
                      <a:pt x="522" y="54"/>
                      <a:pt x="555" y="60"/>
                      <a:pt x="555" y="60"/>
                    </a:cubicBezTo>
                    <a:cubicBezTo>
                      <a:pt x="577" y="56"/>
                      <a:pt x="591" y="47"/>
                      <a:pt x="612" y="40"/>
                    </a:cubicBezTo>
                    <a:cubicBezTo>
                      <a:pt x="625" y="39"/>
                      <a:pt x="636" y="29"/>
                      <a:pt x="645" y="36"/>
                    </a:cubicBezTo>
                    <a:cubicBezTo>
                      <a:pt x="654" y="43"/>
                      <a:pt x="657" y="66"/>
                      <a:pt x="665" y="81"/>
                    </a:cubicBezTo>
                    <a:cubicBezTo>
                      <a:pt x="667" y="86"/>
                      <a:pt x="689" y="127"/>
                      <a:pt x="693" y="129"/>
                    </a:cubicBezTo>
                    <a:cubicBezTo>
                      <a:pt x="700" y="133"/>
                      <a:pt x="717" y="137"/>
                      <a:pt x="717" y="137"/>
                    </a:cubicBezTo>
                    <a:cubicBezTo>
                      <a:pt x="744" y="129"/>
                      <a:pt x="708" y="110"/>
                      <a:pt x="734" y="101"/>
                    </a:cubicBezTo>
                    <a:cubicBezTo>
                      <a:pt x="776" y="111"/>
                      <a:pt x="766" y="104"/>
                      <a:pt x="782" y="133"/>
                    </a:cubicBezTo>
                    <a:cubicBezTo>
                      <a:pt x="791" y="149"/>
                      <a:pt x="834" y="152"/>
                      <a:pt x="847" y="154"/>
                    </a:cubicBezTo>
                    <a:cubicBezTo>
                      <a:pt x="868" y="168"/>
                      <a:pt x="865" y="188"/>
                      <a:pt x="880" y="206"/>
                    </a:cubicBezTo>
                    <a:cubicBezTo>
                      <a:pt x="888" y="215"/>
                      <a:pt x="904" y="231"/>
                      <a:pt x="904" y="231"/>
                    </a:cubicBezTo>
                    <a:cubicBezTo>
                      <a:pt x="916" y="266"/>
                      <a:pt x="911" y="291"/>
                      <a:pt x="880" y="312"/>
                    </a:cubicBezTo>
                    <a:cubicBezTo>
                      <a:pt x="868" y="348"/>
                      <a:pt x="872" y="344"/>
                      <a:pt x="908" y="356"/>
                    </a:cubicBezTo>
                    <a:cubicBezTo>
                      <a:pt x="913" y="363"/>
                      <a:pt x="920" y="372"/>
                      <a:pt x="920" y="381"/>
                    </a:cubicBezTo>
                    <a:cubicBezTo>
                      <a:pt x="920" y="395"/>
                      <a:pt x="903" y="408"/>
                      <a:pt x="892" y="413"/>
                    </a:cubicBezTo>
                    <a:cubicBezTo>
                      <a:pt x="852" y="430"/>
                      <a:pt x="800" y="430"/>
                      <a:pt x="758" y="433"/>
                    </a:cubicBezTo>
                    <a:cubicBezTo>
                      <a:pt x="747" y="436"/>
                      <a:pt x="737" y="438"/>
                      <a:pt x="726" y="441"/>
                    </a:cubicBezTo>
                    <a:cubicBezTo>
                      <a:pt x="712" y="444"/>
                      <a:pt x="723" y="472"/>
                      <a:pt x="713" y="482"/>
                    </a:cubicBezTo>
                    <a:cubicBezTo>
                      <a:pt x="696" y="498"/>
                      <a:pt x="668" y="488"/>
                      <a:pt x="645" y="490"/>
                    </a:cubicBezTo>
                    <a:cubicBezTo>
                      <a:pt x="642" y="491"/>
                      <a:pt x="639" y="495"/>
                      <a:pt x="640" y="498"/>
                    </a:cubicBezTo>
                    <a:cubicBezTo>
                      <a:pt x="644" y="511"/>
                      <a:pt x="639" y="517"/>
                      <a:pt x="649" y="527"/>
                    </a:cubicBezTo>
                    <a:cubicBezTo>
                      <a:pt x="664" y="572"/>
                      <a:pt x="644" y="583"/>
                      <a:pt x="608" y="600"/>
                    </a:cubicBezTo>
                    <a:cubicBezTo>
                      <a:pt x="599" y="614"/>
                      <a:pt x="598" y="622"/>
                      <a:pt x="584" y="632"/>
                    </a:cubicBezTo>
                    <a:cubicBezTo>
                      <a:pt x="571" y="651"/>
                      <a:pt x="556" y="669"/>
                      <a:pt x="543" y="689"/>
                    </a:cubicBezTo>
                    <a:cubicBezTo>
                      <a:pt x="543" y="689"/>
                      <a:pt x="515" y="729"/>
                      <a:pt x="527" y="725"/>
                    </a:cubicBezTo>
                    <a:cubicBezTo>
                      <a:pt x="535" y="722"/>
                      <a:pt x="551" y="717"/>
                      <a:pt x="551" y="717"/>
                    </a:cubicBezTo>
                    <a:cubicBezTo>
                      <a:pt x="575" y="725"/>
                      <a:pt x="555" y="714"/>
                      <a:pt x="567" y="745"/>
                    </a:cubicBezTo>
                    <a:cubicBezTo>
                      <a:pt x="573" y="759"/>
                      <a:pt x="599" y="761"/>
                      <a:pt x="612" y="770"/>
                    </a:cubicBezTo>
                    <a:cubicBezTo>
                      <a:pt x="633" y="801"/>
                      <a:pt x="620" y="799"/>
                      <a:pt x="649" y="822"/>
                    </a:cubicBezTo>
                    <a:cubicBezTo>
                      <a:pt x="659" y="830"/>
                      <a:pt x="685" y="839"/>
                      <a:pt x="685" y="839"/>
                    </a:cubicBezTo>
                    <a:cubicBezTo>
                      <a:pt x="696" y="856"/>
                      <a:pt x="692" y="859"/>
                      <a:pt x="681" y="875"/>
                    </a:cubicBezTo>
                    <a:cubicBezTo>
                      <a:pt x="684" y="885"/>
                      <a:pt x="698" y="890"/>
                      <a:pt x="701" y="900"/>
                    </a:cubicBezTo>
                    <a:cubicBezTo>
                      <a:pt x="702" y="905"/>
                      <a:pt x="693" y="960"/>
                      <a:pt x="689" y="964"/>
                    </a:cubicBezTo>
                    <a:cubicBezTo>
                      <a:pt x="684" y="970"/>
                      <a:pt x="673" y="967"/>
                      <a:pt x="665" y="968"/>
                    </a:cubicBezTo>
                    <a:cubicBezTo>
                      <a:pt x="661" y="996"/>
                      <a:pt x="651" y="1007"/>
                      <a:pt x="628" y="1021"/>
                    </a:cubicBezTo>
                    <a:cubicBezTo>
                      <a:pt x="620" y="1026"/>
                      <a:pt x="612" y="1032"/>
                      <a:pt x="604" y="1037"/>
                    </a:cubicBezTo>
                    <a:cubicBezTo>
                      <a:pt x="600" y="1040"/>
                      <a:pt x="592" y="1045"/>
                      <a:pt x="592" y="1045"/>
                    </a:cubicBezTo>
                    <a:cubicBezTo>
                      <a:pt x="567" y="1085"/>
                      <a:pt x="574" y="1078"/>
                      <a:pt x="511" y="1082"/>
                    </a:cubicBezTo>
                    <a:cubicBezTo>
                      <a:pt x="469" y="1096"/>
                      <a:pt x="487" y="1097"/>
                      <a:pt x="458" y="1090"/>
                    </a:cubicBezTo>
                    <a:cubicBezTo>
                      <a:pt x="453" y="1075"/>
                      <a:pt x="450" y="1076"/>
                      <a:pt x="462" y="108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/>
                <a:endParaRPr lang="pl-PL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40" name="Freeform 41"/>
              <p:cNvSpPr>
                <a:spLocks noChangeAspect="1"/>
              </p:cNvSpPr>
              <p:nvPr/>
            </p:nvSpPr>
            <p:spPr bwMode="invGray">
              <a:xfrm>
                <a:off x="2415480" y="2949290"/>
                <a:ext cx="813400" cy="613594"/>
              </a:xfrm>
              <a:custGeom>
                <a:avLst/>
                <a:gdLst>
                  <a:gd name="T0" fmla="*/ 2147483647 w 986"/>
                  <a:gd name="T1" fmla="*/ 2147483647 h 745"/>
                  <a:gd name="T2" fmla="*/ 2147483647 w 986"/>
                  <a:gd name="T3" fmla="*/ 2147483647 h 745"/>
                  <a:gd name="T4" fmla="*/ 2147483647 w 986"/>
                  <a:gd name="T5" fmla="*/ 2147483647 h 745"/>
                  <a:gd name="T6" fmla="*/ 2147483647 w 986"/>
                  <a:gd name="T7" fmla="*/ 2147483647 h 745"/>
                  <a:gd name="T8" fmla="*/ 2147483647 w 986"/>
                  <a:gd name="T9" fmla="*/ 2147483647 h 745"/>
                  <a:gd name="T10" fmla="*/ 2147483647 w 986"/>
                  <a:gd name="T11" fmla="*/ 2147483647 h 745"/>
                  <a:gd name="T12" fmla="*/ 2147483647 w 986"/>
                  <a:gd name="T13" fmla="*/ 2147483647 h 745"/>
                  <a:gd name="T14" fmla="*/ 2147483647 w 986"/>
                  <a:gd name="T15" fmla="*/ 2147483647 h 745"/>
                  <a:gd name="T16" fmla="*/ 2147483647 w 986"/>
                  <a:gd name="T17" fmla="*/ 2147483647 h 745"/>
                  <a:gd name="T18" fmla="*/ 2147483647 w 986"/>
                  <a:gd name="T19" fmla="*/ 2147483647 h 745"/>
                  <a:gd name="T20" fmla="*/ 2147483647 w 986"/>
                  <a:gd name="T21" fmla="*/ 2147483647 h 745"/>
                  <a:gd name="T22" fmla="*/ 2147483647 w 986"/>
                  <a:gd name="T23" fmla="*/ 2147483647 h 745"/>
                  <a:gd name="T24" fmla="*/ 2147483647 w 986"/>
                  <a:gd name="T25" fmla="*/ 2147483647 h 745"/>
                  <a:gd name="T26" fmla="*/ 0 w 986"/>
                  <a:gd name="T27" fmla="*/ 2147483647 h 745"/>
                  <a:gd name="T28" fmla="*/ 2147483647 w 986"/>
                  <a:gd name="T29" fmla="*/ 2147483647 h 745"/>
                  <a:gd name="T30" fmla="*/ 2147483647 w 986"/>
                  <a:gd name="T31" fmla="*/ 2147483647 h 745"/>
                  <a:gd name="T32" fmla="*/ 2147483647 w 986"/>
                  <a:gd name="T33" fmla="*/ 2147483647 h 745"/>
                  <a:gd name="T34" fmla="*/ 2147483647 w 986"/>
                  <a:gd name="T35" fmla="*/ 2147483647 h 745"/>
                  <a:gd name="T36" fmla="*/ 2147483647 w 986"/>
                  <a:gd name="T37" fmla="*/ 2147483647 h 745"/>
                  <a:gd name="T38" fmla="*/ 2147483647 w 986"/>
                  <a:gd name="T39" fmla="*/ 2147483647 h 745"/>
                  <a:gd name="T40" fmla="*/ 2147483647 w 986"/>
                  <a:gd name="T41" fmla="*/ 2147483647 h 745"/>
                  <a:gd name="T42" fmla="*/ 2147483647 w 986"/>
                  <a:gd name="T43" fmla="*/ 2147483647 h 745"/>
                  <a:gd name="T44" fmla="*/ 2147483647 w 986"/>
                  <a:gd name="T45" fmla="*/ 2147483647 h 745"/>
                  <a:gd name="T46" fmla="*/ 2147483647 w 986"/>
                  <a:gd name="T47" fmla="*/ 2147483647 h 745"/>
                  <a:gd name="T48" fmla="*/ 2147483647 w 986"/>
                  <a:gd name="T49" fmla="*/ 2147483647 h 745"/>
                  <a:gd name="T50" fmla="*/ 2147483647 w 986"/>
                  <a:gd name="T51" fmla="*/ 2147483647 h 745"/>
                  <a:gd name="T52" fmla="*/ 2147483647 w 986"/>
                  <a:gd name="T53" fmla="*/ 2147483647 h 745"/>
                  <a:gd name="T54" fmla="*/ 2147483647 w 986"/>
                  <a:gd name="T55" fmla="*/ 2147483647 h 745"/>
                  <a:gd name="T56" fmla="*/ 2147483647 w 986"/>
                  <a:gd name="T57" fmla="*/ 2147483647 h 745"/>
                  <a:gd name="T58" fmla="*/ 2147483647 w 986"/>
                  <a:gd name="T59" fmla="*/ 2147483647 h 745"/>
                  <a:gd name="T60" fmla="*/ 2147483647 w 986"/>
                  <a:gd name="T61" fmla="*/ 2147483647 h 745"/>
                  <a:gd name="T62" fmla="*/ 2147483647 w 986"/>
                  <a:gd name="T63" fmla="*/ 2147483647 h 745"/>
                  <a:gd name="T64" fmla="*/ 2147483647 w 986"/>
                  <a:gd name="T65" fmla="*/ 2147483647 h 745"/>
                  <a:gd name="T66" fmla="*/ 2147483647 w 986"/>
                  <a:gd name="T67" fmla="*/ 2147483647 h 745"/>
                  <a:gd name="T68" fmla="*/ 2147483647 w 986"/>
                  <a:gd name="T69" fmla="*/ 2147483647 h 745"/>
                  <a:gd name="T70" fmla="*/ 2147483647 w 986"/>
                  <a:gd name="T71" fmla="*/ 2147483647 h 745"/>
                  <a:gd name="T72" fmla="*/ 2147483647 w 986"/>
                  <a:gd name="T73" fmla="*/ 2147483647 h 745"/>
                  <a:gd name="T74" fmla="*/ 2147483647 w 986"/>
                  <a:gd name="T75" fmla="*/ 2147483647 h 745"/>
                  <a:gd name="T76" fmla="*/ 2147483647 w 986"/>
                  <a:gd name="T77" fmla="*/ 2147483647 h 745"/>
                  <a:gd name="T78" fmla="*/ 2147483647 w 986"/>
                  <a:gd name="T79" fmla="*/ 2147483647 h 745"/>
                  <a:gd name="T80" fmla="*/ 2147483647 w 986"/>
                  <a:gd name="T81" fmla="*/ 2147483647 h 745"/>
                  <a:gd name="T82" fmla="*/ 2147483647 w 986"/>
                  <a:gd name="T83" fmla="*/ 2147483647 h 745"/>
                  <a:gd name="T84" fmla="*/ 2147483647 w 986"/>
                  <a:gd name="T85" fmla="*/ 2147483647 h 745"/>
                  <a:gd name="T86" fmla="*/ 2147483647 w 986"/>
                  <a:gd name="T87" fmla="*/ 2147483647 h 745"/>
                  <a:gd name="T88" fmla="*/ 2147483647 w 986"/>
                  <a:gd name="T89" fmla="*/ 2147483647 h 745"/>
                  <a:gd name="T90" fmla="*/ 2147483647 w 986"/>
                  <a:gd name="T91" fmla="*/ 2147483647 h 745"/>
                  <a:gd name="T92" fmla="*/ 2147483647 w 986"/>
                  <a:gd name="T93" fmla="*/ 2147483647 h 745"/>
                  <a:gd name="T94" fmla="*/ 2147483647 w 986"/>
                  <a:gd name="T95" fmla="*/ 2147483647 h 745"/>
                  <a:gd name="T96" fmla="*/ 2147483647 w 986"/>
                  <a:gd name="T97" fmla="*/ 2147483647 h 745"/>
                  <a:gd name="T98" fmla="*/ 2147483647 w 986"/>
                  <a:gd name="T99" fmla="*/ 2147483647 h 745"/>
                  <a:gd name="T100" fmla="*/ 2147483647 w 986"/>
                  <a:gd name="T101" fmla="*/ 2147483647 h 745"/>
                  <a:gd name="T102" fmla="*/ 2147483647 w 986"/>
                  <a:gd name="T103" fmla="*/ 2147483647 h 745"/>
                  <a:gd name="T104" fmla="*/ 2147483647 w 986"/>
                  <a:gd name="T105" fmla="*/ 2147483647 h 745"/>
                  <a:gd name="T106" fmla="*/ 2147483647 w 986"/>
                  <a:gd name="T107" fmla="*/ 2147483647 h 745"/>
                  <a:gd name="T108" fmla="*/ 2147483647 w 986"/>
                  <a:gd name="T109" fmla="*/ 2147483647 h 745"/>
                  <a:gd name="T110" fmla="*/ 2147483647 w 986"/>
                  <a:gd name="T111" fmla="*/ 2147483647 h 7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86"/>
                  <a:gd name="T169" fmla="*/ 0 h 745"/>
                  <a:gd name="T170" fmla="*/ 986 w 986"/>
                  <a:gd name="T171" fmla="*/ 745 h 7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86" h="745">
                    <a:moveTo>
                      <a:pt x="312" y="725"/>
                    </a:moveTo>
                    <a:cubicBezTo>
                      <a:pt x="284" y="707"/>
                      <a:pt x="280" y="655"/>
                      <a:pt x="268" y="623"/>
                    </a:cubicBezTo>
                    <a:cubicBezTo>
                      <a:pt x="265" y="615"/>
                      <a:pt x="266" y="605"/>
                      <a:pt x="260" y="599"/>
                    </a:cubicBezTo>
                    <a:cubicBezTo>
                      <a:pt x="242" y="583"/>
                      <a:pt x="255" y="592"/>
                      <a:pt x="219" y="579"/>
                    </a:cubicBezTo>
                    <a:cubicBezTo>
                      <a:pt x="197" y="557"/>
                      <a:pt x="167" y="558"/>
                      <a:pt x="138" y="551"/>
                    </a:cubicBezTo>
                    <a:cubicBezTo>
                      <a:pt x="124" y="552"/>
                      <a:pt x="110" y="552"/>
                      <a:pt x="97" y="555"/>
                    </a:cubicBezTo>
                    <a:cubicBezTo>
                      <a:pt x="92" y="556"/>
                      <a:pt x="90" y="563"/>
                      <a:pt x="85" y="563"/>
                    </a:cubicBezTo>
                    <a:cubicBezTo>
                      <a:pt x="81" y="563"/>
                      <a:pt x="51" y="537"/>
                      <a:pt x="41" y="534"/>
                    </a:cubicBezTo>
                    <a:cubicBezTo>
                      <a:pt x="25" y="486"/>
                      <a:pt x="67" y="478"/>
                      <a:pt x="81" y="437"/>
                    </a:cubicBezTo>
                    <a:cubicBezTo>
                      <a:pt x="76" y="419"/>
                      <a:pt x="75" y="411"/>
                      <a:pt x="57" y="405"/>
                    </a:cubicBezTo>
                    <a:cubicBezTo>
                      <a:pt x="51" y="386"/>
                      <a:pt x="39" y="369"/>
                      <a:pt x="24" y="356"/>
                    </a:cubicBezTo>
                    <a:cubicBezTo>
                      <a:pt x="23" y="351"/>
                      <a:pt x="23" y="345"/>
                      <a:pt x="20" y="340"/>
                    </a:cubicBezTo>
                    <a:cubicBezTo>
                      <a:pt x="17" y="336"/>
                      <a:pt x="10" y="336"/>
                      <a:pt x="8" y="332"/>
                    </a:cubicBezTo>
                    <a:cubicBezTo>
                      <a:pt x="3" y="322"/>
                      <a:pt x="3" y="310"/>
                      <a:pt x="0" y="299"/>
                    </a:cubicBezTo>
                    <a:cubicBezTo>
                      <a:pt x="19" y="270"/>
                      <a:pt x="15" y="234"/>
                      <a:pt x="45" y="214"/>
                    </a:cubicBezTo>
                    <a:cubicBezTo>
                      <a:pt x="54" y="215"/>
                      <a:pt x="64" y="215"/>
                      <a:pt x="73" y="218"/>
                    </a:cubicBezTo>
                    <a:cubicBezTo>
                      <a:pt x="97" y="225"/>
                      <a:pt x="98" y="257"/>
                      <a:pt x="114" y="271"/>
                    </a:cubicBezTo>
                    <a:cubicBezTo>
                      <a:pt x="131" y="265"/>
                      <a:pt x="115" y="250"/>
                      <a:pt x="126" y="238"/>
                    </a:cubicBezTo>
                    <a:cubicBezTo>
                      <a:pt x="123" y="204"/>
                      <a:pt x="144" y="199"/>
                      <a:pt x="118" y="182"/>
                    </a:cubicBezTo>
                    <a:cubicBezTo>
                      <a:pt x="109" y="153"/>
                      <a:pt x="113" y="165"/>
                      <a:pt x="105" y="145"/>
                    </a:cubicBezTo>
                    <a:cubicBezTo>
                      <a:pt x="111" y="115"/>
                      <a:pt x="105" y="89"/>
                      <a:pt x="134" y="84"/>
                    </a:cubicBezTo>
                    <a:cubicBezTo>
                      <a:pt x="150" y="81"/>
                      <a:pt x="191" y="105"/>
                      <a:pt x="191" y="105"/>
                    </a:cubicBezTo>
                    <a:cubicBezTo>
                      <a:pt x="212" y="98"/>
                      <a:pt x="216" y="80"/>
                      <a:pt x="235" y="72"/>
                    </a:cubicBezTo>
                    <a:cubicBezTo>
                      <a:pt x="243" y="69"/>
                      <a:pt x="260" y="64"/>
                      <a:pt x="260" y="64"/>
                    </a:cubicBezTo>
                    <a:cubicBezTo>
                      <a:pt x="270" y="57"/>
                      <a:pt x="283" y="14"/>
                      <a:pt x="292" y="7"/>
                    </a:cubicBezTo>
                    <a:cubicBezTo>
                      <a:pt x="306" y="0"/>
                      <a:pt x="329" y="14"/>
                      <a:pt x="341" y="24"/>
                    </a:cubicBezTo>
                    <a:cubicBezTo>
                      <a:pt x="354" y="63"/>
                      <a:pt x="329" y="43"/>
                      <a:pt x="361" y="64"/>
                    </a:cubicBezTo>
                    <a:cubicBezTo>
                      <a:pt x="367" y="75"/>
                      <a:pt x="386" y="75"/>
                      <a:pt x="397" y="84"/>
                    </a:cubicBezTo>
                    <a:cubicBezTo>
                      <a:pt x="408" y="93"/>
                      <a:pt x="413" y="107"/>
                      <a:pt x="426" y="117"/>
                    </a:cubicBezTo>
                    <a:cubicBezTo>
                      <a:pt x="442" y="128"/>
                      <a:pt x="458" y="141"/>
                      <a:pt x="478" y="145"/>
                    </a:cubicBezTo>
                    <a:cubicBezTo>
                      <a:pt x="492" y="148"/>
                      <a:pt x="519" y="153"/>
                      <a:pt x="519" y="153"/>
                    </a:cubicBezTo>
                    <a:cubicBezTo>
                      <a:pt x="539" y="146"/>
                      <a:pt x="530" y="111"/>
                      <a:pt x="551" y="105"/>
                    </a:cubicBezTo>
                    <a:cubicBezTo>
                      <a:pt x="564" y="100"/>
                      <a:pt x="585" y="101"/>
                      <a:pt x="596" y="105"/>
                    </a:cubicBezTo>
                    <a:cubicBezTo>
                      <a:pt x="610" y="105"/>
                      <a:pt x="622" y="99"/>
                      <a:pt x="633" y="105"/>
                    </a:cubicBezTo>
                    <a:cubicBezTo>
                      <a:pt x="640" y="107"/>
                      <a:pt x="660" y="137"/>
                      <a:pt x="665" y="141"/>
                    </a:cubicBezTo>
                    <a:cubicBezTo>
                      <a:pt x="685" y="157"/>
                      <a:pt x="685" y="166"/>
                      <a:pt x="710" y="169"/>
                    </a:cubicBezTo>
                    <a:cubicBezTo>
                      <a:pt x="728" y="176"/>
                      <a:pt x="728" y="154"/>
                      <a:pt x="746" y="161"/>
                    </a:cubicBezTo>
                    <a:cubicBezTo>
                      <a:pt x="754" y="164"/>
                      <a:pt x="787" y="202"/>
                      <a:pt x="787" y="202"/>
                    </a:cubicBezTo>
                    <a:cubicBezTo>
                      <a:pt x="814" y="220"/>
                      <a:pt x="821" y="177"/>
                      <a:pt x="847" y="169"/>
                    </a:cubicBezTo>
                    <a:cubicBezTo>
                      <a:pt x="868" y="166"/>
                      <a:pt x="869" y="152"/>
                      <a:pt x="888" y="157"/>
                    </a:cubicBezTo>
                    <a:cubicBezTo>
                      <a:pt x="907" y="162"/>
                      <a:pt x="946" y="191"/>
                      <a:pt x="961" y="202"/>
                    </a:cubicBezTo>
                    <a:cubicBezTo>
                      <a:pt x="966" y="210"/>
                      <a:pt x="974" y="217"/>
                      <a:pt x="977" y="226"/>
                    </a:cubicBezTo>
                    <a:cubicBezTo>
                      <a:pt x="980" y="234"/>
                      <a:pt x="985" y="251"/>
                      <a:pt x="985" y="251"/>
                    </a:cubicBezTo>
                    <a:cubicBezTo>
                      <a:pt x="984" y="286"/>
                      <a:pt x="986" y="321"/>
                      <a:pt x="981" y="356"/>
                    </a:cubicBezTo>
                    <a:cubicBezTo>
                      <a:pt x="980" y="361"/>
                      <a:pt x="972" y="360"/>
                      <a:pt x="969" y="364"/>
                    </a:cubicBezTo>
                    <a:cubicBezTo>
                      <a:pt x="953" y="382"/>
                      <a:pt x="948" y="409"/>
                      <a:pt x="928" y="421"/>
                    </a:cubicBezTo>
                    <a:cubicBezTo>
                      <a:pt x="919" y="434"/>
                      <a:pt x="907" y="439"/>
                      <a:pt x="900" y="453"/>
                    </a:cubicBezTo>
                    <a:cubicBezTo>
                      <a:pt x="894" y="466"/>
                      <a:pt x="899" y="466"/>
                      <a:pt x="888" y="478"/>
                    </a:cubicBezTo>
                    <a:cubicBezTo>
                      <a:pt x="881" y="485"/>
                      <a:pt x="868" y="489"/>
                      <a:pt x="860" y="494"/>
                    </a:cubicBezTo>
                    <a:cubicBezTo>
                      <a:pt x="823" y="518"/>
                      <a:pt x="789" y="542"/>
                      <a:pt x="750" y="563"/>
                    </a:cubicBezTo>
                    <a:cubicBezTo>
                      <a:pt x="708" y="586"/>
                      <a:pt x="673" y="626"/>
                      <a:pt x="628" y="640"/>
                    </a:cubicBezTo>
                    <a:cubicBezTo>
                      <a:pt x="614" y="649"/>
                      <a:pt x="604" y="652"/>
                      <a:pt x="588" y="656"/>
                    </a:cubicBezTo>
                    <a:cubicBezTo>
                      <a:pt x="565" y="671"/>
                      <a:pt x="491" y="692"/>
                      <a:pt x="462" y="696"/>
                    </a:cubicBezTo>
                    <a:cubicBezTo>
                      <a:pt x="443" y="702"/>
                      <a:pt x="428" y="713"/>
                      <a:pt x="410" y="721"/>
                    </a:cubicBezTo>
                    <a:cubicBezTo>
                      <a:pt x="402" y="724"/>
                      <a:pt x="385" y="729"/>
                      <a:pt x="385" y="729"/>
                    </a:cubicBezTo>
                    <a:cubicBezTo>
                      <a:pt x="243" y="722"/>
                      <a:pt x="328" y="745"/>
                      <a:pt x="288" y="705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pl-PL"/>
              </a:p>
            </p:txBody>
          </p:sp>
          <p:sp>
            <p:nvSpPr>
              <p:cNvPr id="41" name="Freeform 42"/>
              <p:cNvSpPr>
                <a:spLocks noChangeAspect="1"/>
              </p:cNvSpPr>
              <p:nvPr/>
            </p:nvSpPr>
            <p:spPr bwMode="invGray">
              <a:xfrm>
                <a:off x="2150880" y="3359562"/>
                <a:ext cx="972160" cy="713438"/>
              </a:xfrm>
              <a:custGeom>
                <a:avLst/>
                <a:gdLst>
                  <a:gd name="T0" fmla="*/ 2147483647 w 1178"/>
                  <a:gd name="T1" fmla="*/ 2147483647 h 867"/>
                  <a:gd name="T2" fmla="*/ 2147483647 w 1178"/>
                  <a:gd name="T3" fmla="*/ 2147483647 h 867"/>
                  <a:gd name="T4" fmla="*/ 2147483647 w 1178"/>
                  <a:gd name="T5" fmla="*/ 2147483647 h 867"/>
                  <a:gd name="T6" fmla="*/ 2147483647 w 1178"/>
                  <a:gd name="T7" fmla="*/ 2147483647 h 867"/>
                  <a:gd name="T8" fmla="*/ 2147483647 w 1178"/>
                  <a:gd name="T9" fmla="*/ 2147483647 h 867"/>
                  <a:gd name="T10" fmla="*/ 2147483647 w 1178"/>
                  <a:gd name="T11" fmla="*/ 2147483647 h 867"/>
                  <a:gd name="T12" fmla="*/ 2147483647 w 1178"/>
                  <a:gd name="T13" fmla="*/ 2147483647 h 867"/>
                  <a:gd name="T14" fmla="*/ 2147483647 w 1178"/>
                  <a:gd name="T15" fmla="*/ 2147483647 h 867"/>
                  <a:gd name="T16" fmla="*/ 2147483647 w 1178"/>
                  <a:gd name="T17" fmla="*/ 2147483647 h 867"/>
                  <a:gd name="T18" fmla="*/ 2147483647 w 1178"/>
                  <a:gd name="T19" fmla="*/ 2147483647 h 867"/>
                  <a:gd name="T20" fmla="*/ 2147483647 w 1178"/>
                  <a:gd name="T21" fmla="*/ 2147483647 h 867"/>
                  <a:gd name="T22" fmla="*/ 2147483647 w 1178"/>
                  <a:gd name="T23" fmla="*/ 2147483647 h 867"/>
                  <a:gd name="T24" fmla="*/ 2147483647 w 1178"/>
                  <a:gd name="T25" fmla="*/ 2147483647 h 867"/>
                  <a:gd name="T26" fmla="*/ 2147483647 w 1178"/>
                  <a:gd name="T27" fmla="*/ 2147483647 h 867"/>
                  <a:gd name="T28" fmla="*/ 2147483647 w 1178"/>
                  <a:gd name="T29" fmla="*/ 2147483647 h 867"/>
                  <a:gd name="T30" fmla="*/ 2147483647 w 1178"/>
                  <a:gd name="T31" fmla="*/ 2147483647 h 867"/>
                  <a:gd name="T32" fmla="*/ 2147483647 w 1178"/>
                  <a:gd name="T33" fmla="*/ 2147483647 h 867"/>
                  <a:gd name="T34" fmla="*/ 2147483647 w 1178"/>
                  <a:gd name="T35" fmla="*/ 2147483647 h 867"/>
                  <a:gd name="T36" fmla="*/ 2147483647 w 1178"/>
                  <a:gd name="T37" fmla="*/ 2147483647 h 867"/>
                  <a:gd name="T38" fmla="*/ 2147483647 w 1178"/>
                  <a:gd name="T39" fmla="*/ 2147483647 h 867"/>
                  <a:gd name="T40" fmla="*/ 2147483647 w 1178"/>
                  <a:gd name="T41" fmla="*/ 2147483647 h 867"/>
                  <a:gd name="T42" fmla="*/ 2147483647 w 1178"/>
                  <a:gd name="T43" fmla="*/ 2147483647 h 867"/>
                  <a:gd name="T44" fmla="*/ 2147483647 w 1178"/>
                  <a:gd name="T45" fmla="*/ 2147483647 h 867"/>
                  <a:gd name="T46" fmla="*/ 2147483647 w 1178"/>
                  <a:gd name="T47" fmla="*/ 2147483647 h 867"/>
                  <a:gd name="T48" fmla="*/ 2147483647 w 1178"/>
                  <a:gd name="T49" fmla="*/ 2147483647 h 867"/>
                  <a:gd name="T50" fmla="*/ 2147483647 w 1178"/>
                  <a:gd name="T51" fmla="*/ 2147483647 h 867"/>
                  <a:gd name="T52" fmla="*/ 2147483647 w 1178"/>
                  <a:gd name="T53" fmla="*/ 2147483647 h 867"/>
                  <a:gd name="T54" fmla="*/ 2147483647 w 1178"/>
                  <a:gd name="T55" fmla="*/ 2147483647 h 867"/>
                  <a:gd name="T56" fmla="*/ 2147483647 w 1178"/>
                  <a:gd name="T57" fmla="*/ 2147483647 h 867"/>
                  <a:gd name="T58" fmla="*/ 2147483647 w 1178"/>
                  <a:gd name="T59" fmla="*/ 2147483647 h 867"/>
                  <a:gd name="T60" fmla="*/ 2147483647 w 1178"/>
                  <a:gd name="T61" fmla="*/ 2147483647 h 867"/>
                  <a:gd name="T62" fmla="*/ 2147483647 w 1178"/>
                  <a:gd name="T63" fmla="*/ 2147483647 h 867"/>
                  <a:gd name="T64" fmla="*/ 2147483647 w 1178"/>
                  <a:gd name="T65" fmla="*/ 2147483647 h 8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8"/>
                  <a:gd name="T100" fmla="*/ 0 h 867"/>
                  <a:gd name="T101" fmla="*/ 1178 w 1178"/>
                  <a:gd name="T102" fmla="*/ 867 h 8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8" h="867">
                    <a:moveTo>
                      <a:pt x="635" y="729"/>
                    </a:moveTo>
                    <a:cubicBezTo>
                      <a:pt x="628" y="730"/>
                      <a:pt x="621" y="729"/>
                      <a:pt x="615" y="733"/>
                    </a:cubicBezTo>
                    <a:cubicBezTo>
                      <a:pt x="611" y="735"/>
                      <a:pt x="614" y="742"/>
                      <a:pt x="611" y="745"/>
                    </a:cubicBezTo>
                    <a:cubicBezTo>
                      <a:pt x="602" y="752"/>
                      <a:pt x="582" y="757"/>
                      <a:pt x="570" y="761"/>
                    </a:cubicBezTo>
                    <a:cubicBezTo>
                      <a:pt x="554" y="772"/>
                      <a:pt x="555" y="785"/>
                      <a:pt x="542" y="798"/>
                    </a:cubicBezTo>
                    <a:cubicBezTo>
                      <a:pt x="537" y="803"/>
                      <a:pt x="521" y="813"/>
                      <a:pt x="514" y="818"/>
                    </a:cubicBezTo>
                    <a:cubicBezTo>
                      <a:pt x="501" y="857"/>
                      <a:pt x="518" y="860"/>
                      <a:pt x="473" y="867"/>
                    </a:cubicBezTo>
                    <a:cubicBezTo>
                      <a:pt x="465" y="862"/>
                      <a:pt x="461" y="851"/>
                      <a:pt x="453" y="846"/>
                    </a:cubicBezTo>
                    <a:cubicBezTo>
                      <a:pt x="446" y="841"/>
                      <a:pt x="429" y="838"/>
                      <a:pt x="429" y="838"/>
                    </a:cubicBezTo>
                    <a:cubicBezTo>
                      <a:pt x="402" y="843"/>
                      <a:pt x="406" y="852"/>
                      <a:pt x="384" y="859"/>
                    </a:cubicBezTo>
                    <a:cubicBezTo>
                      <a:pt x="349" y="854"/>
                      <a:pt x="358" y="856"/>
                      <a:pt x="347" y="830"/>
                    </a:cubicBezTo>
                    <a:cubicBezTo>
                      <a:pt x="342" y="704"/>
                      <a:pt x="362" y="737"/>
                      <a:pt x="254" y="729"/>
                    </a:cubicBezTo>
                    <a:cubicBezTo>
                      <a:pt x="244" y="714"/>
                      <a:pt x="246" y="682"/>
                      <a:pt x="230" y="672"/>
                    </a:cubicBezTo>
                    <a:cubicBezTo>
                      <a:pt x="219" y="665"/>
                      <a:pt x="204" y="663"/>
                      <a:pt x="193" y="656"/>
                    </a:cubicBezTo>
                    <a:cubicBezTo>
                      <a:pt x="189" y="638"/>
                      <a:pt x="182" y="628"/>
                      <a:pt x="177" y="611"/>
                    </a:cubicBezTo>
                    <a:cubicBezTo>
                      <a:pt x="173" y="586"/>
                      <a:pt x="171" y="558"/>
                      <a:pt x="153" y="538"/>
                    </a:cubicBezTo>
                    <a:cubicBezTo>
                      <a:pt x="158" y="507"/>
                      <a:pt x="162" y="485"/>
                      <a:pt x="129" y="474"/>
                    </a:cubicBezTo>
                    <a:cubicBezTo>
                      <a:pt x="118" y="463"/>
                      <a:pt x="107" y="456"/>
                      <a:pt x="96" y="445"/>
                    </a:cubicBezTo>
                    <a:cubicBezTo>
                      <a:pt x="89" y="423"/>
                      <a:pt x="70" y="413"/>
                      <a:pt x="52" y="401"/>
                    </a:cubicBezTo>
                    <a:cubicBezTo>
                      <a:pt x="47" y="388"/>
                      <a:pt x="23" y="372"/>
                      <a:pt x="23" y="372"/>
                    </a:cubicBezTo>
                    <a:cubicBezTo>
                      <a:pt x="0" y="337"/>
                      <a:pt x="37" y="309"/>
                      <a:pt x="64" y="291"/>
                    </a:cubicBezTo>
                    <a:cubicBezTo>
                      <a:pt x="75" y="274"/>
                      <a:pt x="76" y="258"/>
                      <a:pt x="96" y="251"/>
                    </a:cubicBezTo>
                    <a:cubicBezTo>
                      <a:pt x="106" y="240"/>
                      <a:pt x="116" y="234"/>
                      <a:pt x="125" y="222"/>
                    </a:cubicBezTo>
                    <a:cubicBezTo>
                      <a:pt x="123" y="206"/>
                      <a:pt x="122" y="190"/>
                      <a:pt x="120" y="174"/>
                    </a:cubicBezTo>
                    <a:cubicBezTo>
                      <a:pt x="119" y="168"/>
                      <a:pt x="109" y="151"/>
                      <a:pt x="120" y="145"/>
                    </a:cubicBezTo>
                    <a:cubicBezTo>
                      <a:pt x="137" y="136"/>
                      <a:pt x="158" y="140"/>
                      <a:pt x="177" y="137"/>
                    </a:cubicBezTo>
                    <a:cubicBezTo>
                      <a:pt x="192" y="122"/>
                      <a:pt x="198" y="83"/>
                      <a:pt x="218" y="76"/>
                    </a:cubicBezTo>
                    <a:cubicBezTo>
                      <a:pt x="237" y="61"/>
                      <a:pt x="275" y="77"/>
                      <a:pt x="299" y="72"/>
                    </a:cubicBezTo>
                    <a:cubicBezTo>
                      <a:pt x="315" y="69"/>
                      <a:pt x="347" y="64"/>
                      <a:pt x="347" y="64"/>
                    </a:cubicBezTo>
                    <a:cubicBezTo>
                      <a:pt x="351" y="61"/>
                      <a:pt x="355" y="58"/>
                      <a:pt x="360" y="56"/>
                    </a:cubicBezTo>
                    <a:cubicBezTo>
                      <a:pt x="365" y="54"/>
                      <a:pt x="371" y="54"/>
                      <a:pt x="376" y="52"/>
                    </a:cubicBezTo>
                    <a:cubicBezTo>
                      <a:pt x="424" y="28"/>
                      <a:pt x="380" y="41"/>
                      <a:pt x="416" y="32"/>
                    </a:cubicBezTo>
                    <a:cubicBezTo>
                      <a:pt x="426" y="27"/>
                      <a:pt x="409" y="0"/>
                      <a:pt x="437" y="7"/>
                    </a:cubicBezTo>
                    <a:cubicBezTo>
                      <a:pt x="465" y="14"/>
                      <a:pt x="555" y="54"/>
                      <a:pt x="583" y="76"/>
                    </a:cubicBezTo>
                    <a:cubicBezTo>
                      <a:pt x="590" y="97"/>
                      <a:pt x="595" y="123"/>
                      <a:pt x="607" y="141"/>
                    </a:cubicBezTo>
                    <a:cubicBezTo>
                      <a:pt x="618" y="185"/>
                      <a:pt x="623" y="189"/>
                      <a:pt x="660" y="206"/>
                    </a:cubicBezTo>
                    <a:cubicBezTo>
                      <a:pt x="673" y="216"/>
                      <a:pt x="650" y="202"/>
                      <a:pt x="688" y="190"/>
                    </a:cubicBezTo>
                    <a:cubicBezTo>
                      <a:pt x="726" y="178"/>
                      <a:pt x="846" y="144"/>
                      <a:pt x="887" y="133"/>
                    </a:cubicBezTo>
                    <a:cubicBezTo>
                      <a:pt x="903" y="128"/>
                      <a:pt x="919" y="125"/>
                      <a:pt x="935" y="121"/>
                    </a:cubicBezTo>
                    <a:cubicBezTo>
                      <a:pt x="946" y="118"/>
                      <a:pt x="968" y="84"/>
                      <a:pt x="968" y="84"/>
                    </a:cubicBezTo>
                    <a:cubicBezTo>
                      <a:pt x="981" y="75"/>
                      <a:pt x="997" y="89"/>
                      <a:pt x="1012" y="84"/>
                    </a:cubicBezTo>
                    <a:cubicBezTo>
                      <a:pt x="1009" y="92"/>
                      <a:pt x="1008" y="101"/>
                      <a:pt x="1004" y="109"/>
                    </a:cubicBezTo>
                    <a:cubicBezTo>
                      <a:pt x="1001" y="114"/>
                      <a:pt x="998" y="119"/>
                      <a:pt x="996" y="125"/>
                    </a:cubicBezTo>
                    <a:cubicBezTo>
                      <a:pt x="993" y="133"/>
                      <a:pt x="988" y="149"/>
                      <a:pt x="988" y="149"/>
                    </a:cubicBezTo>
                    <a:cubicBezTo>
                      <a:pt x="989" y="199"/>
                      <a:pt x="990" y="249"/>
                      <a:pt x="992" y="299"/>
                    </a:cubicBezTo>
                    <a:cubicBezTo>
                      <a:pt x="993" y="318"/>
                      <a:pt x="1004" y="356"/>
                      <a:pt x="1004" y="356"/>
                    </a:cubicBezTo>
                    <a:cubicBezTo>
                      <a:pt x="1002" y="400"/>
                      <a:pt x="981" y="450"/>
                      <a:pt x="1029" y="465"/>
                    </a:cubicBezTo>
                    <a:cubicBezTo>
                      <a:pt x="1037" y="485"/>
                      <a:pt x="1052" y="459"/>
                      <a:pt x="1061" y="461"/>
                    </a:cubicBezTo>
                    <a:cubicBezTo>
                      <a:pt x="1070" y="463"/>
                      <a:pt x="1078" y="469"/>
                      <a:pt x="1085" y="478"/>
                    </a:cubicBezTo>
                    <a:cubicBezTo>
                      <a:pt x="1092" y="487"/>
                      <a:pt x="1102" y="505"/>
                      <a:pt x="1102" y="514"/>
                    </a:cubicBezTo>
                    <a:cubicBezTo>
                      <a:pt x="1105" y="518"/>
                      <a:pt x="1082" y="527"/>
                      <a:pt x="1085" y="530"/>
                    </a:cubicBezTo>
                    <a:cubicBezTo>
                      <a:pt x="1088" y="533"/>
                      <a:pt x="1094" y="534"/>
                      <a:pt x="1097" y="538"/>
                    </a:cubicBezTo>
                    <a:cubicBezTo>
                      <a:pt x="1103" y="545"/>
                      <a:pt x="1105" y="555"/>
                      <a:pt x="1110" y="563"/>
                    </a:cubicBezTo>
                    <a:cubicBezTo>
                      <a:pt x="1123" y="616"/>
                      <a:pt x="1125" y="621"/>
                      <a:pt x="1134" y="709"/>
                    </a:cubicBezTo>
                    <a:cubicBezTo>
                      <a:pt x="1135" y="718"/>
                      <a:pt x="1178" y="691"/>
                      <a:pt x="1170" y="688"/>
                    </a:cubicBezTo>
                    <a:cubicBezTo>
                      <a:pt x="1135" y="693"/>
                      <a:pt x="1089" y="702"/>
                      <a:pt x="1061" y="713"/>
                    </a:cubicBezTo>
                    <a:cubicBezTo>
                      <a:pt x="1033" y="724"/>
                      <a:pt x="1033" y="721"/>
                      <a:pt x="1000" y="725"/>
                    </a:cubicBezTo>
                    <a:cubicBezTo>
                      <a:pt x="981" y="753"/>
                      <a:pt x="1007" y="721"/>
                      <a:pt x="972" y="741"/>
                    </a:cubicBezTo>
                    <a:cubicBezTo>
                      <a:pt x="938" y="760"/>
                      <a:pt x="986" y="745"/>
                      <a:pt x="960" y="765"/>
                    </a:cubicBezTo>
                    <a:cubicBezTo>
                      <a:pt x="951" y="772"/>
                      <a:pt x="930" y="775"/>
                      <a:pt x="919" y="782"/>
                    </a:cubicBezTo>
                    <a:cubicBezTo>
                      <a:pt x="904" y="781"/>
                      <a:pt x="889" y="781"/>
                      <a:pt x="874" y="778"/>
                    </a:cubicBezTo>
                    <a:cubicBezTo>
                      <a:pt x="864" y="776"/>
                      <a:pt x="859" y="766"/>
                      <a:pt x="850" y="761"/>
                    </a:cubicBezTo>
                    <a:cubicBezTo>
                      <a:pt x="834" y="752"/>
                      <a:pt x="815" y="742"/>
                      <a:pt x="797" y="737"/>
                    </a:cubicBezTo>
                    <a:cubicBezTo>
                      <a:pt x="786" y="705"/>
                      <a:pt x="750" y="742"/>
                      <a:pt x="729" y="749"/>
                    </a:cubicBezTo>
                    <a:cubicBezTo>
                      <a:pt x="702" y="744"/>
                      <a:pt x="678" y="734"/>
                      <a:pt x="652" y="725"/>
                    </a:cubicBezTo>
                    <a:cubicBezTo>
                      <a:pt x="646" y="726"/>
                      <a:pt x="635" y="729"/>
                      <a:pt x="635" y="7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42" name="Freeform 43"/>
              <p:cNvSpPr>
                <a:spLocks noChangeAspect="1"/>
              </p:cNvSpPr>
              <p:nvPr/>
            </p:nvSpPr>
            <p:spPr bwMode="invGray">
              <a:xfrm>
                <a:off x="1319840" y="1143000"/>
                <a:ext cx="1083879" cy="733408"/>
              </a:xfrm>
              <a:custGeom>
                <a:avLst/>
                <a:gdLst>
                  <a:gd name="T0" fmla="*/ 2147483647 w 1015"/>
                  <a:gd name="T1" fmla="*/ 2147483647 h 722"/>
                  <a:gd name="T2" fmla="*/ 2147483647 w 1015"/>
                  <a:gd name="T3" fmla="*/ 2147483647 h 722"/>
                  <a:gd name="T4" fmla="*/ 2147483647 w 1015"/>
                  <a:gd name="T5" fmla="*/ 2147483647 h 722"/>
                  <a:gd name="T6" fmla="*/ 2147483647 w 1015"/>
                  <a:gd name="T7" fmla="*/ 2147483647 h 722"/>
                  <a:gd name="T8" fmla="*/ 2147483647 w 1015"/>
                  <a:gd name="T9" fmla="*/ 2147483647 h 722"/>
                  <a:gd name="T10" fmla="*/ 2147483647 w 1015"/>
                  <a:gd name="T11" fmla="*/ 2147483647 h 722"/>
                  <a:gd name="T12" fmla="*/ 2147483647 w 1015"/>
                  <a:gd name="T13" fmla="*/ 2147483647 h 722"/>
                  <a:gd name="T14" fmla="*/ 2147483647 w 1015"/>
                  <a:gd name="T15" fmla="*/ 2147483647 h 722"/>
                  <a:gd name="T16" fmla="*/ 2147483647 w 1015"/>
                  <a:gd name="T17" fmla="*/ 2147483647 h 722"/>
                  <a:gd name="T18" fmla="*/ 2147483647 w 1015"/>
                  <a:gd name="T19" fmla="*/ 2147483647 h 722"/>
                  <a:gd name="T20" fmla="*/ 2147483647 w 1015"/>
                  <a:gd name="T21" fmla="*/ 2147483647 h 722"/>
                  <a:gd name="T22" fmla="*/ 2147483647 w 1015"/>
                  <a:gd name="T23" fmla="*/ 2147483647 h 722"/>
                  <a:gd name="T24" fmla="*/ 2147483647 w 1015"/>
                  <a:gd name="T25" fmla="*/ 2147483647 h 722"/>
                  <a:gd name="T26" fmla="*/ 2147483647 w 1015"/>
                  <a:gd name="T27" fmla="*/ 2147483647 h 722"/>
                  <a:gd name="T28" fmla="*/ 2147483647 w 1015"/>
                  <a:gd name="T29" fmla="*/ 2147483647 h 722"/>
                  <a:gd name="T30" fmla="*/ 2147483647 w 1015"/>
                  <a:gd name="T31" fmla="*/ 2147483647 h 722"/>
                  <a:gd name="T32" fmla="*/ 2147483647 w 1015"/>
                  <a:gd name="T33" fmla="*/ 2147483647 h 722"/>
                  <a:gd name="T34" fmla="*/ 2147483647 w 1015"/>
                  <a:gd name="T35" fmla="*/ 2147483647 h 722"/>
                  <a:gd name="T36" fmla="*/ 2147483647 w 1015"/>
                  <a:gd name="T37" fmla="*/ 2147483647 h 722"/>
                  <a:gd name="T38" fmla="*/ 2147483647 w 1015"/>
                  <a:gd name="T39" fmla="*/ 2147483647 h 722"/>
                  <a:gd name="T40" fmla="*/ 2147483647 w 1015"/>
                  <a:gd name="T41" fmla="*/ 2147483647 h 722"/>
                  <a:gd name="T42" fmla="*/ 2147483647 w 1015"/>
                  <a:gd name="T43" fmla="*/ 2147483647 h 722"/>
                  <a:gd name="T44" fmla="*/ 2147483647 w 1015"/>
                  <a:gd name="T45" fmla="*/ 2147483647 h 722"/>
                  <a:gd name="T46" fmla="*/ 2147483647 w 1015"/>
                  <a:gd name="T47" fmla="*/ 2147483647 h 722"/>
                  <a:gd name="T48" fmla="*/ 2147483647 w 1015"/>
                  <a:gd name="T49" fmla="*/ 2147483647 h 722"/>
                  <a:gd name="T50" fmla="*/ 2147483647 w 1015"/>
                  <a:gd name="T51" fmla="*/ 2147483647 h 722"/>
                  <a:gd name="T52" fmla="*/ 2147483647 w 1015"/>
                  <a:gd name="T53" fmla="*/ 2147483647 h 722"/>
                  <a:gd name="T54" fmla="*/ 2147483647 w 1015"/>
                  <a:gd name="T55" fmla="*/ 2147483647 h 722"/>
                  <a:gd name="T56" fmla="*/ 2147483647 w 1015"/>
                  <a:gd name="T57" fmla="*/ 2147483647 h 722"/>
                  <a:gd name="T58" fmla="*/ 2147483647 w 1015"/>
                  <a:gd name="T59" fmla="*/ 2147483647 h 722"/>
                  <a:gd name="T60" fmla="*/ 2147483647 w 1015"/>
                  <a:gd name="T61" fmla="*/ 2147483647 h 722"/>
                  <a:gd name="T62" fmla="*/ 2147483647 w 1015"/>
                  <a:gd name="T63" fmla="*/ 2147483647 h 722"/>
                  <a:gd name="T64" fmla="*/ 2147483647 w 1015"/>
                  <a:gd name="T65" fmla="*/ 2147483647 h 722"/>
                  <a:gd name="T66" fmla="*/ 2147483647 w 1015"/>
                  <a:gd name="T67" fmla="*/ 2147483647 h 722"/>
                  <a:gd name="T68" fmla="*/ 2147483647 w 1015"/>
                  <a:gd name="T69" fmla="*/ 2147483647 h 722"/>
                  <a:gd name="T70" fmla="*/ 2147483647 w 1015"/>
                  <a:gd name="T71" fmla="*/ 2147483647 h 722"/>
                  <a:gd name="T72" fmla="*/ 2147483647 w 1015"/>
                  <a:gd name="T73" fmla="*/ 2147483647 h 722"/>
                  <a:gd name="T74" fmla="*/ 2147483647 w 1015"/>
                  <a:gd name="T75" fmla="*/ 2147483647 h 722"/>
                  <a:gd name="T76" fmla="*/ 2147483647 w 1015"/>
                  <a:gd name="T77" fmla="*/ 2147483647 h 7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15"/>
                  <a:gd name="T118" fmla="*/ 0 h 722"/>
                  <a:gd name="T119" fmla="*/ 1015 w 1015"/>
                  <a:gd name="T120" fmla="*/ 722 h 7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15" h="722">
                    <a:moveTo>
                      <a:pt x="11" y="169"/>
                    </a:moveTo>
                    <a:cubicBezTo>
                      <a:pt x="25" y="173"/>
                      <a:pt x="25" y="189"/>
                      <a:pt x="33" y="202"/>
                    </a:cubicBezTo>
                    <a:cubicBezTo>
                      <a:pt x="38" y="217"/>
                      <a:pt x="42" y="233"/>
                      <a:pt x="46" y="249"/>
                    </a:cubicBezTo>
                    <a:cubicBezTo>
                      <a:pt x="39" y="366"/>
                      <a:pt x="53" y="285"/>
                      <a:pt x="27" y="326"/>
                    </a:cubicBezTo>
                    <a:cubicBezTo>
                      <a:pt x="22" y="342"/>
                      <a:pt x="16" y="357"/>
                      <a:pt x="11" y="373"/>
                    </a:cubicBezTo>
                    <a:cubicBezTo>
                      <a:pt x="14" y="386"/>
                      <a:pt x="21" y="394"/>
                      <a:pt x="24" y="407"/>
                    </a:cubicBezTo>
                    <a:cubicBezTo>
                      <a:pt x="31" y="433"/>
                      <a:pt x="32" y="440"/>
                      <a:pt x="46" y="460"/>
                    </a:cubicBezTo>
                    <a:cubicBezTo>
                      <a:pt x="51" y="474"/>
                      <a:pt x="58" y="486"/>
                      <a:pt x="72" y="490"/>
                    </a:cubicBezTo>
                    <a:cubicBezTo>
                      <a:pt x="78" y="495"/>
                      <a:pt x="89" y="496"/>
                      <a:pt x="91" y="504"/>
                    </a:cubicBezTo>
                    <a:cubicBezTo>
                      <a:pt x="90" y="510"/>
                      <a:pt x="74" y="502"/>
                      <a:pt x="68" y="506"/>
                    </a:cubicBezTo>
                    <a:cubicBezTo>
                      <a:pt x="62" y="509"/>
                      <a:pt x="54" y="517"/>
                      <a:pt x="56" y="524"/>
                    </a:cubicBezTo>
                    <a:cubicBezTo>
                      <a:pt x="59" y="536"/>
                      <a:pt x="67" y="538"/>
                      <a:pt x="75" y="548"/>
                    </a:cubicBezTo>
                    <a:cubicBezTo>
                      <a:pt x="78" y="557"/>
                      <a:pt x="75" y="558"/>
                      <a:pt x="65" y="567"/>
                    </a:cubicBezTo>
                    <a:cubicBezTo>
                      <a:pt x="59" y="572"/>
                      <a:pt x="62" y="587"/>
                      <a:pt x="62" y="587"/>
                    </a:cubicBezTo>
                    <a:cubicBezTo>
                      <a:pt x="55" y="612"/>
                      <a:pt x="59" y="602"/>
                      <a:pt x="49" y="617"/>
                    </a:cubicBezTo>
                    <a:cubicBezTo>
                      <a:pt x="53" y="649"/>
                      <a:pt x="52" y="656"/>
                      <a:pt x="72" y="675"/>
                    </a:cubicBezTo>
                    <a:cubicBezTo>
                      <a:pt x="76" y="690"/>
                      <a:pt x="76" y="694"/>
                      <a:pt x="91" y="699"/>
                    </a:cubicBezTo>
                    <a:cubicBezTo>
                      <a:pt x="127" y="694"/>
                      <a:pt x="108" y="693"/>
                      <a:pt x="132" y="685"/>
                    </a:cubicBezTo>
                    <a:cubicBezTo>
                      <a:pt x="134" y="685"/>
                      <a:pt x="172" y="684"/>
                      <a:pt x="184" y="692"/>
                    </a:cubicBezTo>
                    <a:cubicBezTo>
                      <a:pt x="194" y="699"/>
                      <a:pt x="206" y="722"/>
                      <a:pt x="206" y="722"/>
                    </a:cubicBezTo>
                    <a:cubicBezTo>
                      <a:pt x="244" y="712"/>
                      <a:pt x="236" y="664"/>
                      <a:pt x="263" y="655"/>
                    </a:cubicBezTo>
                    <a:cubicBezTo>
                      <a:pt x="288" y="657"/>
                      <a:pt x="294" y="662"/>
                      <a:pt x="314" y="669"/>
                    </a:cubicBezTo>
                    <a:cubicBezTo>
                      <a:pt x="328" y="667"/>
                      <a:pt x="341" y="669"/>
                      <a:pt x="353" y="664"/>
                    </a:cubicBezTo>
                    <a:cubicBezTo>
                      <a:pt x="369" y="660"/>
                      <a:pt x="353" y="629"/>
                      <a:pt x="350" y="617"/>
                    </a:cubicBezTo>
                    <a:cubicBezTo>
                      <a:pt x="358" y="592"/>
                      <a:pt x="347" y="618"/>
                      <a:pt x="391" y="605"/>
                    </a:cubicBezTo>
                    <a:cubicBezTo>
                      <a:pt x="399" y="602"/>
                      <a:pt x="396" y="589"/>
                      <a:pt x="398" y="581"/>
                    </a:cubicBezTo>
                    <a:cubicBezTo>
                      <a:pt x="415" y="583"/>
                      <a:pt x="425" y="582"/>
                      <a:pt x="436" y="595"/>
                    </a:cubicBezTo>
                    <a:cubicBezTo>
                      <a:pt x="465" y="589"/>
                      <a:pt x="460" y="583"/>
                      <a:pt x="484" y="575"/>
                    </a:cubicBezTo>
                    <a:cubicBezTo>
                      <a:pt x="494" y="581"/>
                      <a:pt x="504" y="582"/>
                      <a:pt x="513" y="591"/>
                    </a:cubicBezTo>
                    <a:cubicBezTo>
                      <a:pt x="518" y="596"/>
                      <a:pt x="525" y="612"/>
                      <a:pt x="532" y="614"/>
                    </a:cubicBezTo>
                    <a:cubicBezTo>
                      <a:pt x="559" y="622"/>
                      <a:pt x="591" y="622"/>
                      <a:pt x="618" y="625"/>
                    </a:cubicBezTo>
                    <a:cubicBezTo>
                      <a:pt x="640" y="624"/>
                      <a:pt x="661" y="624"/>
                      <a:pt x="682" y="622"/>
                    </a:cubicBezTo>
                    <a:cubicBezTo>
                      <a:pt x="685" y="622"/>
                      <a:pt x="688" y="616"/>
                      <a:pt x="691" y="617"/>
                    </a:cubicBezTo>
                    <a:cubicBezTo>
                      <a:pt x="695" y="619"/>
                      <a:pt x="694" y="625"/>
                      <a:pt x="695" y="628"/>
                    </a:cubicBezTo>
                    <a:cubicBezTo>
                      <a:pt x="696" y="636"/>
                      <a:pt x="691" y="647"/>
                      <a:pt x="698" y="652"/>
                    </a:cubicBezTo>
                    <a:cubicBezTo>
                      <a:pt x="699" y="652"/>
                      <a:pt x="791" y="658"/>
                      <a:pt x="794" y="658"/>
                    </a:cubicBezTo>
                    <a:cubicBezTo>
                      <a:pt x="814" y="657"/>
                      <a:pt x="834" y="659"/>
                      <a:pt x="854" y="655"/>
                    </a:cubicBezTo>
                    <a:cubicBezTo>
                      <a:pt x="858" y="654"/>
                      <a:pt x="860" y="649"/>
                      <a:pt x="861" y="645"/>
                    </a:cubicBezTo>
                    <a:cubicBezTo>
                      <a:pt x="872" y="620"/>
                      <a:pt x="867" y="614"/>
                      <a:pt x="890" y="598"/>
                    </a:cubicBezTo>
                    <a:cubicBezTo>
                      <a:pt x="907" y="540"/>
                      <a:pt x="870" y="553"/>
                      <a:pt x="947" y="558"/>
                    </a:cubicBezTo>
                    <a:cubicBezTo>
                      <a:pt x="960" y="554"/>
                      <a:pt x="963" y="555"/>
                      <a:pt x="973" y="544"/>
                    </a:cubicBezTo>
                    <a:cubicBezTo>
                      <a:pt x="978" y="538"/>
                      <a:pt x="985" y="538"/>
                      <a:pt x="989" y="532"/>
                    </a:cubicBezTo>
                    <a:cubicBezTo>
                      <a:pt x="991" y="528"/>
                      <a:pt x="992" y="514"/>
                      <a:pt x="992" y="514"/>
                    </a:cubicBezTo>
                    <a:cubicBezTo>
                      <a:pt x="987" y="485"/>
                      <a:pt x="984" y="485"/>
                      <a:pt x="960" y="477"/>
                    </a:cubicBezTo>
                    <a:cubicBezTo>
                      <a:pt x="954" y="468"/>
                      <a:pt x="935" y="454"/>
                      <a:pt x="935" y="454"/>
                    </a:cubicBezTo>
                    <a:cubicBezTo>
                      <a:pt x="924" y="435"/>
                      <a:pt x="891" y="438"/>
                      <a:pt x="871" y="434"/>
                    </a:cubicBezTo>
                    <a:cubicBezTo>
                      <a:pt x="857" y="411"/>
                      <a:pt x="902" y="412"/>
                      <a:pt x="890" y="399"/>
                    </a:cubicBezTo>
                    <a:cubicBezTo>
                      <a:pt x="895" y="383"/>
                      <a:pt x="897" y="370"/>
                      <a:pt x="905" y="356"/>
                    </a:cubicBezTo>
                    <a:cubicBezTo>
                      <a:pt x="907" y="345"/>
                      <a:pt x="919" y="340"/>
                      <a:pt x="912" y="331"/>
                    </a:cubicBezTo>
                    <a:cubicBezTo>
                      <a:pt x="905" y="322"/>
                      <a:pt x="862" y="315"/>
                      <a:pt x="865" y="303"/>
                    </a:cubicBezTo>
                    <a:cubicBezTo>
                      <a:pt x="863" y="291"/>
                      <a:pt x="912" y="278"/>
                      <a:pt x="932" y="261"/>
                    </a:cubicBezTo>
                    <a:cubicBezTo>
                      <a:pt x="956" y="245"/>
                      <a:pt x="999" y="217"/>
                      <a:pt x="1007" y="207"/>
                    </a:cubicBezTo>
                    <a:cubicBezTo>
                      <a:pt x="1015" y="197"/>
                      <a:pt x="997" y="194"/>
                      <a:pt x="983" y="201"/>
                    </a:cubicBezTo>
                    <a:cubicBezTo>
                      <a:pt x="969" y="208"/>
                      <a:pt x="944" y="236"/>
                      <a:pt x="920" y="249"/>
                    </a:cubicBezTo>
                    <a:cubicBezTo>
                      <a:pt x="913" y="243"/>
                      <a:pt x="844" y="280"/>
                      <a:pt x="836" y="280"/>
                    </a:cubicBezTo>
                    <a:cubicBezTo>
                      <a:pt x="811" y="278"/>
                      <a:pt x="786" y="277"/>
                      <a:pt x="762" y="276"/>
                    </a:cubicBezTo>
                    <a:cubicBezTo>
                      <a:pt x="749" y="272"/>
                      <a:pt x="734" y="275"/>
                      <a:pt x="724" y="266"/>
                    </a:cubicBezTo>
                    <a:cubicBezTo>
                      <a:pt x="716" y="259"/>
                      <a:pt x="712" y="246"/>
                      <a:pt x="705" y="239"/>
                    </a:cubicBezTo>
                    <a:cubicBezTo>
                      <a:pt x="694" y="229"/>
                      <a:pt x="674" y="230"/>
                      <a:pt x="660" y="225"/>
                    </a:cubicBezTo>
                    <a:cubicBezTo>
                      <a:pt x="652" y="213"/>
                      <a:pt x="648" y="199"/>
                      <a:pt x="644" y="186"/>
                    </a:cubicBezTo>
                    <a:cubicBezTo>
                      <a:pt x="641" y="179"/>
                      <a:pt x="640" y="172"/>
                      <a:pt x="637" y="165"/>
                    </a:cubicBezTo>
                    <a:cubicBezTo>
                      <a:pt x="637" y="162"/>
                      <a:pt x="611" y="153"/>
                      <a:pt x="611" y="153"/>
                    </a:cubicBezTo>
                    <a:cubicBezTo>
                      <a:pt x="587" y="90"/>
                      <a:pt x="617" y="97"/>
                      <a:pt x="593" y="69"/>
                    </a:cubicBezTo>
                    <a:cubicBezTo>
                      <a:pt x="585" y="44"/>
                      <a:pt x="754" y="173"/>
                      <a:pt x="731" y="165"/>
                    </a:cubicBezTo>
                    <a:cubicBezTo>
                      <a:pt x="726" y="156"/>
                      <a:pt x="786" y="160"/>
                      <a:pt x="759" y="135"/>
                    </a:cubicBezTo>
                    <a:cubicBezTo>
                      <a:pt x="732" y="110"/>
                      <a:pt x="612" y="35"/>
                      <a:pt x="570" y="15"/>
                    </a:cubicBezTo>
                    <a:cubicBezTo>
                      <a:pt x="559" y="0"/>
                      <a:pt x="515" y="15"/>
                      <a:pt x="506" y="15"/>
                    </a:cubicBezTo>
                    <a:cubicBezTo>
                      <a:pt x="477" y="7"/>
                      <a:pt x="452" y="11"/>
                      <a:pt x="423" y="15"/>
                    </a:cubicBezTo>
                    <a:cubicBezTo>
                      <a:pt x="406" y="26"/>
                      <a:pt x="374" y="20"/>
                      <a:pt x="353" y="24"/>
                    </a:cubicBezTo>
                    <a:cubicBezTo>
                      <a:pt x="306" y="33"/>
                      <a:pt x="256" y="48"/>
                      <a:pt x="209" y="58"/>
                    </a:cubicBezTo>
                    <a:cubicBezTo>
                      <a:pt x="178" y="74"/>
                      <a:pt x="236" y="64"/>
                      <a:pt x="171" y="78"/>
                    </a:cubicBezTo>
                    <a:cubicBezTo>
                      <a:pt x="167" y="79"/>
                      <a:pt x="165" y="83"/>
                      <a:pt x="161" y="85"/>
                    </a:cubicBezTo>
                    <a:cubicBezTo>
                      <a:pt x="155" y="88"/>
                      <a:pt x="142" y="92"/>
                      <a:pt x="142" y="92"/>
                    </a:cubicBezTo>
                    <a:cubicBezTo>
                      <a:pt x="135" y="98"/>
                      <a:pt x="117" y="105"/>
                      <a:pt x="117" y="105"/>
                    </a:cubicBezTo>
                    <a:cubicBezTo>
                      <a:pt x="102" y="115"/>
                      <a:pt x="83" y="129"/>
                      <a:pt x="65" y="135"/>
                    </a:cubicBezTo>
                    <a:cubicBezTo>
                      <a:pt x="56" y="139"/>
                      <a:pt x="48" y="139"/>
                      <a:pt x="39" y="142"/>
                    </a:cubicBezTo>
                    <a:cubicBezTo>
                      <a:pt x="33" y="143"/>
                      <a:pt x="20" y="148"/>
                      <a:pt x="20" y="148"/>
                    </a:cubicBezTo>
                    <a:cubicBezTo>
                      <a:pt x="7" y="169"/>
                      <a:pt x="0" y="169"/>
                      <a:pt x="11" y="1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pPr eaLnBrk="1" hangingPunct="1">
                  <a:defRPr/>
                </a:pPr>
                <a:endParaRPr lang="pl-PL">
                  <a:latin typeface="Arial" charset="0"/>
                </a:endParaRPr>
              </a:p>
            </p:txBody>
          </p:sp>
        </p:grpSp>
        <p:sp>
          <p:nvSpPr>
            <p:cNvPr id="18" name="pole tekstowe 25"/>
            <p:cNvSpPr txBox="1">
              <a:spLocks noChangeArrowheads="1"/>
            </p:cNvSpPr>
            <p:nvPr/>
          </p:nvSpPr>
          <p:spPr bwMode="auto">
            <a:xfrm>
              <a:off x="3311246" y="2651391"/>
              <a:ext cx="242140" cy="284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pl-PL" altLang="pl-PL" sz="1200" dirty="0">
                  <a:solidFill>
                    <a:srgbClr val="C00000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20" name="pole tekstowe 19"/>
            <p:cNvSpPr txBox="1"/>
            <p:nvPr/>
          </p:nvSpPr>
          <p:spPr bwMode="auto">
            <a:xfrm>
              <a:off x="1335005" y="2784846"/>
              <a:ext cx="423732" cy="23745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defRPr/>
              </a:pPr>
              <a:endParaRPr lang="pl-PL" sz="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endParaRPr>
            </a:p>
          </p:txBody>
        </p:sp>
        <p:sp>
          <p:nvSpPr>
            <p:cNvPr id="21" name="pole tekstowe 29"/>
            <p:cNvSpPr txBox="1">
              <a:spLocks noChangeArrowheads="1"/>
            </p:cNvSpPr>
            <p:nvPr/>
          </p:nvSpPr>
          <p:spPr bwMode="auto">
            <a:xfrm>
              <a:off x="2303375" y="2567369"/>
              <a:ext cx="181607" cy="284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pl-PL" altLang="pl-PL" sz="1200" dirty="0">
                  <a:solidFill>
                    <a:srgbClr val="C00000"/>
                  </a:solidFill>
                  <a:latin typeface="Verdana" panose="020B0604030504040204" pitchFamily="34" charset="0"/>
                </a:rPr>
                <a:t>4</a:t>
              </a:r>
            </a:p>
          </p:txBody>
        </p:sp>
        <p:sp>
          <p:nvSpPr>
            <p:cNvPr id="22" name="pole tekstowe 30"/>
            <p:cNvSpPr txBox="1">
              <a:spLocks noChangeArrowheads="1"/>
            </p:cNvSpPr>
            <p:nvPr/>
          </p:nvSpPr>
          <p:spPr bwMode="auto">
            <a:xfrm>
              <a:off x="1880096" y="1547384"/>
              <a:ext cx="181458" cy="2611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pl-PL" altLang="pl-PL" sz="1050" dirty="0">
                  <a:solidFill>
                    <a:srgbClr val="C00000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  <p:sp>
          <p:nvSpPr>
            <p:cNvPr id="23" name="pole tekstowe 31"/>
            <p:cNvSpPr txBox="1">
              <a:spLocks noChangeArrowheads="1"/>
            </p:cNvSpPr>
            <p:nvPr/>
          </p:nvSpPr>
          <p:spPr bwMode="auto">
            <a:xfrm>
              <a:off x="1697435" y="2309185"/>
              <a:ext cx="182661" cy="284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pl-PL" altLang="pl-PL" sz="1200" dirty="0">
                  <a:solidFill>
                    <a:srgbClr val="C00000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  <p:sp>
          <p:nvSpPr>
            <p:cNvPr id="24" name="pole tekstowe 33"/>
            <p:cNvSpPr txBox="1">
              <a:spLocks noChangeArrowheads="1"/>
            </p:cNvSpPr>
            <p:nvPr/>
          </p:nvSpPr>
          <p:spPr bwMode="auto">
            <a:xfrm>
              <a:off x="1985510" y="3023749"/>
              <a:ext cx="463477" cy="2849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pl-PL" altLang="pl-PL" sz="1200" dirty="0">
                  <a:solidFill>
                    <a:srgbClr val="C00000"/>
                  </a:solidFill>
                  <a:latin typeface="Verdana" panose="020B0604030504040204" pitchFamily="34" charset="0"/>
                </a:rPr>
                <a:t>7</a:t>
              </a:r>
            </a:p>
          </p:txBody>
        </p:sp>
        <p:sp>
          <p:nvSpPr>
            <p:cNvPr id="25" name="pole tekstowe 36"/>
            <p:cNvSpPr txBox="1">
              <a:spLocks noChangeArrowheads="1"/>
            </p:cNvSpPr>
            <p:nvPr/>
          </p:nvSpPr>
          <p:spPr bwMode="auto">
            <a:xfrm>
              <a:off x="1841744" y="2953440"/>
              <a:ext cx="181607" cy="284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pl-PL" altLang="pl-PL" sz="1200" dirty="0">
                  <a:solidFill>
                    <a:srgbClr val="C00000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  <p:sp>
          <p:nvSpPr>
            <p:cNvPr id="26" name="pole tekstowe 38"/>
            <p:cNvSpPr txBox="1">
              <a:spLocks noChangeArrowheads="1"/>
            </p:cNvSpPr>
            <p:nvPr/>
          </p:nvSpPr>
          <p:spPr bwMode="auto">
            <a:xfrm>
              <a:off x="3030137" y="3211801"/>
              <a:ext cx="181458" cy="284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pl-PL" altLang="pl-PL" sz="1200" dirty="0">
                  <a:solidFill>
                    <a:srgbClr val="C00000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14" name="pole tekstowe 34"/>
          <p:cNvSpPr txBox="1">
            <a:spLocks noChangeArrowheads="1"/>
          </p:cNvSpPr>
          <p:nvPr/>
        </p:nvSpPr>
        <p:spPr bwMode="auto">
          <a:xfrm rot="20396474">
            <a:off x="3436771" y="4917189"/>
            <a:ext cx="16699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l-PL" altLang="pl-PL" sz="1200" dirty="0">
                <a:solidFill>
                  <a:srgbClr val="C00000"/>
                </a:solidFill>
                <a:latin typeface="Verdana" panose="020B0604030504040204" pitchFamily="34" charset="0"/>
              </a:rPr>
              <a:t>8</a:t>
            </a:r>
          </a:p>
        </p:txBody>
      </p:sp>
      <p:sp>
        <p:nvSpPr>
          <p:cNvPr id="15" name="pole tekstowe 36"/>
          <p:cNvSpPr txBox="1">
            <a:spLocks noChangeArrowheads="1"/>
          </p:cNvSpPr>
          <p:nvPr/>
        </p:nvSpPr>
        <p:spPr bwMode="auto">
          <a:xfrm rot="20396474">
            <a:off x="2285637" y="4791854"/>
            <a:ext cx="419688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l-PL" altLang="pl-PL" sz="1050" dirty="0">
                <a:solidFill>
                  <a:srgbClr val="C0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16" name="pole tekstowe 30"/>
          <p:cNvSpPr txBox="1">
            <a:spLocks noChangeArrowheads="1"/>
          </p:cNvSpPr>
          <p:nvPr/>
        </p:nvSpPr>
        <p:spPr bwMode="auto">
          <a:xfrm rot="20396474">
            <a:off x="3597952" y="3495748"/>
            <a:ext cx="19933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l-PL" altLang="pl-PL" sz="1200" dirty="0">
                <a:solidFill>
                  <a:srgbClr val="C00000"/>
                </a:solidFill>
                <a:latin typeface="Verdana" panose="020B0604030504040204" pitchFamily="34" charset="0"/>
              </a:rPr>
              <a:t>1</a:t>
            </a:r>
          </a:p>
        </p:txBody>
      </p:sp>
      <p:pic>
        <p:nvPicPr>
          <p:cNvPr id="1030" name="Picture 6" descr="http://www.ilconsulentecommerciale.it/wp-content/uploads/2014/10/ricerca-agenti-commercia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29" y="3186056"/>
            <a:ext cx="4716772" cy="29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Prostokąt 47"/>
          <p:cNvSpPr/>
          <p:nvPr/>
        </p:nvSpPr>
        <p:spPr>
          <a:xfrm>
            <a:off x="7430427" y="5804786"/>
            <a:ext cx="32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Wartość inwestycji: </a:t>
            </a:r>
            <a:r>
              <a:rPr lang="pl-PL" altLang="pl-PL" sz="1400" dirty="0">
                <a:solidFill>
                  <a:srgbClr val="C00000"/>
                </a:solidFill>
                <a:cs typeface="Arial" panose="020B0604020202020204" pitchFamily="34" charset="0"/>
              </a:rPr>
              <a:t> 	1 536 mln </a:t>
            </a:r>
            <a:r>
              <a:rPr lang="en-US" altLang="pl-PL" sz="1400" dirty="0">
                <a:solidFill>
                  <a:srgbClr val="C00000"/>
                </a:solidFill>
                <a:cs typeface="Arial" panose="020B0604020202020204" pitchFamily="34" charset="0"/>
              </a:rPr>
              <a:t>EUR</a:t>
            </a:r>
            <a: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Zatrudnienie: 	</a:t>
            </a:r>
            <a:r>
              <a:rPr lang="pl-PL" altLang="pl-PL" sz="1400" dirty="0">
                <a:solidFill>
                  <a:srgbClr val="C00000"/>
                </a:solidFill>
                <a:cs typeface="Arial" panose="020B0604020202020204" pitchFamily="34" charset="0"/>
              </a:rPr>
              <a:t> 6 585 osób</a:t>
            </a:r>
            <a:endParaRPr lang="en-US" altLang="pl-PL" sz="1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7052265" y="3782760"/>
            <a:ext cx="3362480" cy="1941755"/>
            <a:chOff x="5563495" y="3782212"/>
            <a:chExt cx="3362480" cy="1941755"/>
          </a:xfrm>
        </p:grpSpPr>
        <p:graphicFrame>
          <p:nvGraphicFramePr>
            <p:cNvPr id="47" name="Wykres 46"/>
            <p:cNvGraphicFramePr/>
            <p:nvPr>
              <p:extLst>
                <p:ext uri="{D42A27DB-BD31-4B8C-83A1-F6EECF244321}">
                  <p14:modId xmlns:p14="http://schemas.microsoft.com/office/powerpoint/2010/main" val="2181962258"/>
                </p:ext>
              </p:extLst>
            </p:nvPr>
          </p:nvGraphicFramePr>
          <p:xfrm>
            <a:off x="5563495" y="3782212"/>
            <a:ext cx="3362480" cy="19417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3" name="pole tekstowe 52"/>
            <p:cNvSpPr txBox="1"/>
            <p:nvPr/>
          </p:nvSpPr>
          <p:spPr>
            <a:xfrm>
              <a:off x="6841884" y="4641279"/>
              <a:ext cx="861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28</a:t>
              </a:r>
            </a:p>
            <a:p>
              <a:pPr algn="ctr"/>
              <a:r>
                <a:rPr lang="pl-PL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44%</a:t>
              </a:r>
            </a:p>
          </p:txBody>
        </p:sp>
      </p:grpSp>
      <p:sp>
        <p:nvSpPr>
          <p:cNvPr id="56" name="Prostokąt 55"/>
          <p:cNvSpPr/>
          <p:nvPr/>
        </p:nvSpPr>
        <p:spPr>
          <a:xfrm>
            <a:off x="1766229" y="148334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alt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Ilość projektów ogółem: </a:t>
            </a:r>
            <a:r>
              <a:rPr lang="pl-PL" altLang="pl-PL" dirty="0">
                <a:solidFill>
                  <a:srgbClr val="C00000"/>
                </a:solidFill>
                <a:cs typeface="Arial" panose="020B0604020202020204" pitchFamily="34" charset="0"/>
              </a:rPr>
              <a:t>64</a:t>
            </a:r>
          </a:p>
          <a:p>
            <a:pPr lvl="0"/>
            <a:r>
              <a:rPr lang="pl-PL" alt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inwestycji: </a:t>
            </a:r>
            <a:r>
              <a:rPr lang="pl-PL" altLang="en-US" dirty="0">
                <a:solidFill>
                  <a:srgbClr val="C00000"/>
                </a:solidFill>
                <a:cs typeface="Arial" panose="020B0604020202020204" pitchFamily="34" charset="0"/>
                <a:sym typeface="MS PGothic" panose="020B0600070205080204" pitchFamily="34" charset="-128"/>
              </a:rPr>
              <a:t>1 745,1</a:t>
            </a:r>
            <a:r>
              <a:rPr lang="pl-PL" altLang="pl-PL" dirty="0">
                <a:solidFill>
                  <a:srgbClr val="C00000"/>
                </a:solidFill>
                <a:cs typeface="Arial" panose="020B0604020202020204" pitchFamily="34" charset="0"/>
              </a:rPr>
              <a:t> mln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pl-PL" alt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Zatrudnienie: </a:t>
            </a:r>
            <a:r>
              <a:rPr lang="pl-PL" altLang="en-US" dirty="0">
                <a:solidFill>
                  <a:srgbClr val="C00000"/>
                </a:solidFill>
                <a:cs typeface="Arial" panose="020B0604020202020204" pitchFamily="34" charset="0"/>
                <a:sym typeface="MS PGothic" panose="020B0600070205080204" pitchFamily="34" charset="-128"/>
              </a:rPr>
              <a:t>16 047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osób</a:t>
            </a:r>
            <a:endParaRPr lang="en-US" alt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6936820" y="1169666"/>
            <a:ext cx="3624539" cy="2433149"/>
            <a:chOff x="5412819" y="1169665"/>
            <a:chExt cx="3624539" cy="2433149"/>
          </a:xfrm>
        </p:grpSpPr>
        <p:sp>
          <p:nvSpPr>
            <p:cNvPr id="62" name="Prostokąt 61"/>
            <p:cNvSpPr/>
            <p:nvPr/>
          </p:nvSpPr>
          <p:spPr>
            <a:xfrm>
              <a:off x="5859885" y="3079594"/>
              <a:ext cx="31774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pl-PL" altLang="pl-PL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Wartość inwestycji: </a:t>
              </a:r>
              <a:r>
                <a:rPr lang="pl-PL" altLang="pl-PL" sz="1400" dirty="0">
                  <a:solidFill>
                    <a:srgbClr val="C00000"/>
                  </a:solidFill>
                  <a:cs typeface="Arial" panose="020B0604020202020204" pitchFamily="34" charset="0"/>
                </a:rPr>
                <a:t> 	59,1 mln </a:t>
              </a:r>
              <a:r>
                <a:rPr lang="en-US" altLang="pl-PL" sz="1400" dirty="0">
                  <a:solidFill>
                    <a:srgbClr val="C00000"/>
                  </a:solidFill>
                  <a:cs typeface="Arial" panose="020B0604020202020204" pitchFamily="34" charset="0"/>
                </a:rPr>
                <a:t>EUR</a:t>
              </a:r>
              <a:r>
                <a:rPr lang="pl-PL" altLang="pl-PL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/>
              </a:r>
              <a:br>
                <a:rPr lang="pl-PL" altLang="pl-PL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</a:br>
              <a:r>
                <a:rPr lang="pl-PL" altLang="pl-PL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Zatrudnienie: </a:t>
              </a:r>
              <a:r>
                <a:rPr lang="pl-PL" altLang="pl-PL" sz="1400" dirty="0">
                  <a:solidFill>
                    <a:srgbClr val="C00000"/>
                  </a:solidFill>
                  <a:cs typeface="Arial" panose="020B0604020202020204" pitchFamily="34" charset="0"/>
                </a:rPr>
                <a:t> 	8 462 osób</a:t>
              </a:r>
              <a:endParaRPr lang="en-US" altLang="pl-PL" sz="14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49" name="Wykres 48"/>
            <p:cNvGraphicFramePr/>
            <p:nvPr>
              <p:extLst>
                <p:ext uri="{D42A27DB-BD31-4B8C-83A1-F6EECF244321}">
                  <p14:modId xmlns:p14="http://schemas.microsoft.com/office/powerpoint/2010/main" val="3894272988"/>
                </p:ext>
              </p:extLst>
            </p:nvPr>
          </p:nvGraphicFramePr>
          <p:xfrm>
            <a:off x="5412819" y="1169665"/>
            <a:ext cx="3362480" cy="19417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0" name="pole tekstowe 49"/>
            <p:cNvSpPr txBox="1"/>
            <p:nvPr/>
          </p:nvSpPr>
          <p:spPr>
            <a:xfrm>
              <a:off x="6660232" y="2033557"/>
              <a:ext cx="861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35</a:t>
              </a:r>
            </a:p>
            <a:p>
              <a:pPr algn="ctr"/>
              <a:r>
                <a:rPr lang="pl-PL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55%</a:t>
              </a:r>
            </a:p>
          </p:txBody>
        </p:sp>
      </p:grpSp>
      <p:sp>
        <p:nvSpPr>
          <p:cNvPr id="52" name="Prostokąt 51"/>
          <p:cNvSpPr/>
          <p:nvPr/>
        </p:nvSpPr>
        <p:spPr>
          <a:xfrm>
            <a:off x="7848149" y="6408279"/>
            <a:ext cx="2275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1 PROJEKT LOGISTYCZNY</a:t>
            </a:r>
            <a:endParaRPr lang="en-US" altLang="pl-PL" sz="16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pole tekstowe 30"/>
          <p:cNvSpPr txBox="1">
            <a:spLocks noChangeArrowheads="1"/>
          </p:cNvSpPr>
          <p:nvPr/>
        </p:nvSpPr>
        <p:spPr bwMode="auto">
          <a:xfrm rot="20396474">
            <a:off x="2007249" y="3937358"/>
            <a:ext cx="15426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l-PL" altLang="pl-PL" sz="1050" dirty="0">
                <a:solidFill>
                  <a:srgbClr val="C00000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55" name="pole tekstowe 30"/>
          <p:cNvSpPr txBox="1">
            <a:spLocks noChangeArrowheads="1"/>
          </p:cNvSpPr>
          <p:nvPr/>
        </p:nvSpPr>
        <p:spPr bwMode="auto">
          <a:xfrm rot="20396474">
            <a:off x="3022436" y="3461296"/>
            <a:ext cx="154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l-PL" altLang="pl-PL" sz="1200" dirty="0">
                <a:solidFill>
                  <a:srgbClr val="C00000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57" name="pole tekstowe 36"/>
          <p:cNvSpPr txBox="1">
            <a:spLocks noChangeArrowheads="1"/>
          </p:cNvSpPr>
          <p:nvPr/>
        </p:nvSpPr>
        <p:spPr bwMode="auto">
          <a:xfrm rot="20396474">
            <a:off x="3162959" y="3875298"/>
            <a:ext cx="41968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l-PL" altLang="pl-PL" sz="1200" dirty="0">
                <a:solidFill>
                  <a:srgbClr val="C0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Inwestycje w 2016 r. według typu</a:t>
            </a:r>
            <a:br>
              <a:rPr lang="pl-PL" dirty="0"/>
            </a:br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2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9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79911"/>
              </p:ext>
            </p:extLst>
          </p:nvPr>
        </p:nvGraphicFramePr>
        <p:xfrm>
          <a:off x="2279650" y="1484313"/>
          <a:ext cx="7350600" cy="2452754"/>
        </p:xfrm>
        <a:graphic>
          <a:graphicData uri="http://schemas.openxmlformats.org/drawingml/2006/table">
            <a:tbl>
              <a:tblPr/>
              <a:tblGrid>
                <a:gridCol w="346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3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3868">
                  <a:extLst>
                    <a:ext uri="{9D8B030D-6E8A-4147-A177-3AD203B41FA5}">
                      <a16:colId xmlns:a16="http://schemas.microsoft.com/office/drawing/2014/main" xmlns="" val="3261333727"/>
                    </a:ext>
                  </a:extLst>
                </a:gridCol>
                <a:gridCol w="1479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3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zmiana w stosunku do 2015 r.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0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projektów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+14%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1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inwestycji </a:t>
                      </a:r>
                      <a:r>
                        <a:rPr kumimoji="0" lang="en-US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 </a:t>
                      </a:r>
                      <a:r>
                        <a:rPr kumimoji="0" lang="en-US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766,9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1 745,1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+128%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0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Zatrudnienie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9 098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16 047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+76%</a:t>
                      </a:r>
                      <a:endParaRPr kumimoji="0" lang="en-US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7779" name="Picture 31" descr="http://excerpt.nl/en/wp-content/header-images/Hadder-Excerpt-trends-n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58" y="3884757"/>
            <a:ext cx="737319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83832" y="144468"/>
            <a:ext cx="7495824" cy="633457"/>
          </a:xfrm>
        </p:spPr>
        <p:txBody>
          <a:bodyPr/>
          <a:lstStyle/>
          <a:p>
            <a:r>
              <a:rPr lang="pl-PL" b="1" dirty="0" smtClean="0"/>
              <a:t>Projekty zakończone w 2015 oraz 2016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60731"/>
              </p:ext>
            </p:extLst>
          </p:nvPr>
        </p:nvGraphicFramePr>
        <p:xfrm>
          <a:off x="1703512" y="1874473"/>
          <a:ext cx="8784976" cy="4002801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1235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Kraj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0" marR="91430"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Liczba projektów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0" marR="91430"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Nakłady inwestycyjne</a:t>
                      </a:r>
                      <a:b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mln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EUR)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0" marR="91430"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Zatrudnienie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0" marR="91430"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Charakterys</a:t>
                      </a: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-tyka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0" marR="91430"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0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USA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41,8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4790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ważny pracodawca, lider BSS i B+R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2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Francja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105,36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1464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obecna w wielu sektorach, inwestor na Podkarpaciu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6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Niemcy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613,5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2538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motoryzacja, wysokie nakłady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2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Polska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237,8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1175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B+R, PW: Podlasie, Podkarpacie, Warmia-Mazury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2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Korea Płd.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331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1117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nowe firmy, Śląsk i Dolny Śląsk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9848" name="Picture 27" descr="http://t2.gstatic.com/images?q=tbn:ANd9GcTvag_EZe_8cHjuwzGPCv9NVwFO9qjXA8U_63dKn1y9faDI9vbJ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7" y="3042648"/>
            <a:ext cx="488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49" name="Picture 54" descr="C:\Documents and Settings\rdziubalka\Pulpit\indeks.jpe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7" y="4335158"/>
            <a:ext cx="488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54" name="Picture 4" descr="https://encrypted-tbn2.gstatic.com/images?q=tbn:ANd9GcSjgRYomVz0eRS2r2yuFXNFdY5mbeklrrb0mPoMz6xQ1fG9MRROLc0DMV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69" y="4869035"/>
            <a:ext cx="5000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encrypted-tbn2.gstatic.com/images?q=tbn:ANd9GcTehQG0cjANjNGHk6i937pq0iWiN9Uv5yHQ6Io6Ym_0QciVLe1ay9g0SKz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72" y="5468287"/>
            <a:ext cx="524035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Znalezione obrazy dla zapytania szwajcaria flaga i god&amp;lstrok;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8" descr="Znalezione obrazy dla zapytania szwajcaria flaga i god&amp;lstrok;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 descr="Znalezione obrazy dla zapytania flaga francj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47" y="3761767"/>
            <a:ext cx="489600" cy="3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652247" y="365136"/>
            <a:ext cx="8539753" cy="687600"/>
          </a:xfrm>
        </p:spPr>
        <p:txBody>
          <a:bodyPr/>
          <a:lstStyle/>
          <a:p>
            <a:r>
              <a:rPr kumimoji="1" lang="pl-PL" altLang="en-US" dirty="0">
                <a:latin typeface="Arial" panose="020B0604020202020204" pitchFamily="34" charset="0"/>
                <a:cs typeface="Arial" panose="020B0604020202020204" pitchFamily="34" charset="0"/>
                <a:sym typeface="MS PGothic" panose="020B0600070205080204" pitchFamily="34" charset="-128"/>
              </a:rPr>
              <a:t>Projekty zakończone w 2016 r. według kraju pochodzenia kapitału</a:t>
            </a:r>
            <a:r>
              <a:rPr kumimoji="1" lang="en-US" altLang="pl-PL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kumimoji="1" lang="en-US" altLang="pl-PL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84778"/>
              </p:ext>
            </p:extLst>
          </p:nvPr>
        </p:nvGraphicFramePr>
        <p:xfrm>
          <a:off x="2351585" y="1412876"/>
          <a:ext cx="7615541" cy="3444781"/>
        </p:xfrm>
        <a:graphic>
          <a:graphicData uri="http://schemas.openxmlformats.org/drawingml/2006/table">
            <a:tbl>
              <a:tblPr/>
              <a:tblGrid>
                <a:gridCol w="1727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5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6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5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Sektor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9" marR="91449" marT="45721" marB="45721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projektów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9" marR="91449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Wartość inwestycji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mln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</a:t>
                      </a: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9" marR="91449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Zatrudnienie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9" marR="91449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86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BSS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8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8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26,6 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8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7051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8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86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motoryzacyjny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915,5    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4036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86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B+R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32,5    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1411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35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lotniczy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306,0    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986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5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spożywczy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8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8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132,5    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8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8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20864" name="Group 17"/>
          <p:cNvGrpSpPr>
            <a:grpSpLocks/>
          </p:cNvGrpSpPr>
          <p:nvPr/>
        </p:nvGrpSpPr>
        <p:grpSpPr bwMode="auto">
          <a:xfrm>
            <a:off x="2351584" y="5013177"/>
            <a:ext cx="7639408" cy="1368425"/>
            <a:chOff x="158" y="2024"/>
            <a:chExt cx="5081" cy="998"/>
          </a:xfrm>
        </p:grpSpPr>
        <p:pic>
          <p:nvPicPr>
            <p:cNvPr id="120866" name="Picture 18" descr="manufacturing-indust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024"/>
              <a:ext cx="1293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67" name="Picture 19" descr="201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024"/>
              <a:ext cx="1303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68" name="Picture 20" descr="wind_turbine_installation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024"/>
              <a:ext cx="1304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69" name="Picture 21" descr="innovation1_en_zoom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024"/>
              <a:ext cx="1134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96176" y="365136"/>
            <a:ext cx="7495824" cy="687600"/>
          </a:xfrm>
        </p:spPr>
        <p:txBody>
          <a:bodyPr/>
          <a:lstStyle/>
          <a:p>
            <a:r>
              <a:rPr kumimoji="1" lang="pl-PL" altLang="en-US" dirty="0">
                <a:latin typeface="Arial" panose="020B0604020202020204" pitchFamily="34" charset="0"/>
                <a:cs typeface="Arial" panose="020B0604020202020204" pitchFamily="34" charset="0"/>
                <a:sym typeface="MS PGothic" panose="020B0600070205080204" pitchFamily="34" charset="-128"/>
              </a:rPr>
              <a:t>Projekty zakończone w 2016 r. w ujęciu sektorowym</a:t>
            </a:r>
            <a:r>
              <a:rPr kumimoji="1" lang="en-US" altLang="pl-PL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kumimoji="1" lang="en-US" altLang="pl-PL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: kształt 9"/>
          <p:cNvSpPr/>
          <p:nvPr/>
        </p:nvSpPr>
        <p:spPr>
          <a:xfrm>
            <a:off x="3658953" y="1338968"/>
            <a:ext cx="3050438" cy="976075"/>
          </a:xfrm>
          <a:custGeom>
            <a:avLst/>
            <a:gdLst>
              <a:gd name="connsiteX0" fmla="*/ 0 w 3130548"/>
              <a:gd name="connsiteY0" fmla="*/ 122009 h 976075"/>
              <a:gd name="connsiteX1" fmla="*/ 2642511 w 3130548"/>
              <a:gd name="connsiteY1" fmla="*/ 122009 h 976075"/>
              <a:gd name="connsiteX2" fmla="*/ 2642511 w 3130548"/>
              <a:gd name="connsiteY2" fmla="*/ 0 h 976075"/>
              <a:gd name="connsiteX3" fmla="*/ 3130548 w 3130548"/>
              <a:gd name="connsiteY3" fmla="*/ 488038 h 976075"/>
              <a:gd name="connsiteX4" fmla="*/ 2642511 w 3130548"/>
              <a:gd name="connsiteY4" fmla="*/ 976075 h 976075"/>
              <a:gd name="connsiteX5" fmla="*/ 2642511 w 3130548"/>
              <a:gd name="connsiteY5" fmla="*/ 854066 h 976075"/>
              <a:gd name="connsiteX6" fmla="*/ 0 w 3130548"/>
              <a:gd name="connsiteY6" fmla="*/ 854066 h 976075"/>
              <a:gd name="connsiteX7" fmla="*/ 0 w 3130548"/>
              <a:gd name="connsiteY7" fmla="*/ 122009 h 97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0548" h="976075">
                <a:moveTo>
                  <a:pt x="0" y="122009"/>
                </a:moveTo>
                <a:lnTo>
                  <a:pt x="2642511" y="122009"/>
                </a:lnTo>
                <a:lnTo>
                  <a:pt x="2642511" y="0"/>
                </a:lnTo>
                <a:lnTo>
                  <a:pt x="3130548" y="488038"/>
                </a:lnTo>
                <a:lnTo>
                  <a:pt x="2642511" y="976075"/>
                </a:lnTo>
                <a:lnTo>
                  <a:pt x="2642511" y="854066"/>
                </a:lnTo>
                <a:lnTo>
                  <a:pt x="0" y="854066"/>
                </a:lnTo>
                <a:lnTo>
                  <a:pt x="0" y="12200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130899" rIns="374918" bIns="130899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cs typeface="Arial" pitchFamily="34" charset="0"/>
              </a:rPr>
              <a:t>nakłady</a:t>
            </a:r>
            <a:r>
              <a:rPr lang="en-US" sz="1400" dirty="0">
                <a:cs typeface="Arial" pitchFamily="34" charset="0"/>
              </a:rPr>
              <a:t>: </a:t>
            </a:r>
            <a:r>
              <a:rPr lang="pl-PL" sz="1400" dirty="0">
                <a:cs typeface="Arial" pitchFamily="34" charset="0"/>
              </a:rPr>
              <a:t>863 </a:t>
            </a:r>
            <a:r>
              <a:rPr lang="en-US" sz="1400" dirty="0">
                <a:cs typeface="Arial" pitchFamily="34" charset="0"/>
              </a:rPr>
              <a:t>m</a:t>
            </a:r>
            <a:r>
              <a:rPr lang="pl-PL" sz="1400" dirty="0" err="1">
                <a:cs typeface="Arial" pitchFamily="34" charset="0"/>
              </a:rPr>
              <a:t>ln</a:t>
            </a:r>
            <a:r>
              <a:rPr lang="en-US" sz="1400" dirty="0">
                <a:cs typeface="Arial" pitchFamily="34" charset="0"/>
              </a:rPr>
              <a:t> EUR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cs typeface="Arial" pitchFamily="34" charset="0"/>
              </a:rPr>
              <a:t>zatrudnienie</a:t>
            </a:r>
            <a:r>
              <a:rPr lang="en-US" sz="1400" dirty="0">
                <a:cs typeface="Arial" pitchFamily="34" charset="0"/>
              </a:rPr>
              <a:t>: </a:t>
            </a:r>
            <a:r>
              <a:rPr lang="pl-PL" sz="1400" dirty="0">
                <a:cs typeface="Arial" pitchFamily="34" charset="0"/>
              </a:rPr>
              <a:t>4628</a:t>
            </a:r>
            <a:endParaRPr lang="en-US" sz="1400" dirty="0">
              <a:cs typeface="Arial" pitchFamily="34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cs typeface="Arial" pitchFamily="34" charset="0"/>
              </a:rPr>
              <a:t>główne sektory</a:t>
            </a:r>
            <a:r>
              <a:rPr lang="en-US" sz="1400" dirty="0">
                <a:cs typeface="Arial" pitchFamily="34" charset="0"/>
              </a:rPr>
              <a:t>:</a:t>
            </a:r>
            <a:r>
              <a:rPr lang="pl-PL" sz="1400" dirty="0">
                <a:cs typeface="Arial" pitchFamily="34" charset="0"/>
              </a:rPr>
              <a:t> B+R, BSS, lotniczy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1" name="Dowolny kształt: kształt 10"/>
          <p:cNvSpPr/>
          <p:nvPr/>
        </p:nvSpPr>
        <p:spPr>
          <a:xfrm>
            <a:off x="1862800" y="1415530"/>
            <a:ext cx="1568139" cy="826832"/>
          </a:xfrm>
          <a:custGeom>
            <a:avLst/>
            <a:gdLst>
              <a:gd name="connsiteX0" fmla="*/ 0 w 1578974"/>
              <a:gd name="connsiteY0" fmla="*/ 137808 h 826832"/>
              <a:gd name="connsiteX1" fmla="*/ 137808 w 1578974"/>
              <a:gd name="connsiteY1" fmla="*/ 0 h 826832"/>
              <a:gd name="connsiteX2" fmla="*/ 1441166 w 1578974"/>
              <a:gd name="connsiteY2" fmla="*/ 0 h 826832"/>
              <a:gd name="connsiteX3" fmla="*/ 1578974 w 1578974"/>
              <a:gd name="connsiteY3" fmla="*/ 137808 h 826832"/>
              <a:gd name="connsiteX4" fmla="*/ 1578974 w 1578974"/>
              <a:gd name="connsiteY4" fmla="*/ 689024 h 826832"/>
              <a:gd name="connsiteX5" fmla="*/ 1441166 w 1578974"/>
              <a:gd name="connsiteY5" fmla="*/ 826832 h 826832"/>
              <a:gd name="connsiteX6" fmla="*/ 137808 w 1578974"/>
              <a:gd name="connsiteY6" fmla="*/ 826832 h 826832"/>
              <a:gd name="connsiteX7" fmla="*/ 0 w 1578974"/>
              <a:gd name="connsiteY7" fmla="*/ 689024 h 826832"/>
              <a:gd name="connsiteX8" fmla="*/ 0 w 1578974"/>
              <a:gd name="connsiteY8" fmla="*/ 137808 h 8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974" h="826832">
                <a:moveTo>
                  <a:pt x="0" y="137808"/>
                </a:moveTo>
                <a:cubicBezTo>
                  <a:pt x="0" y="61699"/>
                  <a:pt x="61699" y="0"/>
                  <a:pt x="137808" y="0"/>
                </a:cubicBezTo>
                <a:lnTo>
                  <a:pt x="1441166" y="0"/>
                </a:lnTo>
                <a:cubicBezTo>
                  <a:pt x="1517275" y="0"/>
                  <a:pt x="1578974" y="61699"/>
                  <a:pt x="1578974" y="137808"/>
                </a:cubicBezTo>
                <a:lnTo>
                  <a:pt x="1578974" y="689024"/>
                </a:lnTo>
                <a:cubicBezTo>
                  <a:pt x="1578974" y="765133"/>
                  <a:pt x="1517275" y="826832"/>
                  <a:pt x="1441166" y="826832"/>
                </a:cubicBezTo>
                <a:lnTo>
                  <a:pt x="137808" y="826832"/>
                </a:lnTo>
                <a:cubicBezTo>
                  <a:pt x="61699" y="826832"/>
                  <a:pt x="0" y="765133"/>
                  <a:pt x="0" y="689024"/>
                </a:cubicBezTo>
                <a:lnTo>
                  <a:pt x="0" y="13780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43" tIns="74653" rIns="108943" bIns="746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pl-PL" dirty="0"/>
              <a:t>dolnośląskie</a:t>
            </a:r>
          </a:p>
        </p:txBody>
      </p:sp>
      <p:sp>
        <p:nvSpPr>
          <p:cNvPr id="12" name="Dowolny kształt: kształt 11"/>
          <p:cNvSpPr/>
          <p:nvPr/>
        </p:nvSpPr>
        <p:spPr>
          <a:xfrm>
            <a:off x="3648334" y="2388960"/>
            <a:ext cx="3088574" cy="998118"/>
          </a:xfrm>
          <a:custGeom>
            <a:avLst/>
            <a:gdLst>
              <a:gd name="connsiteX0" fmla="*/ 0 w 3215309"/>
              <a:gd name="connsiteY0" fmla="*/ 124765 h 998118"/>
              <a:gd name="connsiteX1" fmla="*/ 2716250 w 3215309"/>
              <a:gd name="connsiteY1" fmla="*/ 124765 h 998118"/>
              <a:gd name="connsiteX2" fmla="*/ 2716250 w 3215309"/>
              <a:gd name="connsiteY2" fmla="*/ 0 h 998118"/>
              <a:gd name="connsiteX3" fmla="*/ 3215309 w 3215309"/>
              <a:gd name="connsiteY3" fmla="*/ 499059 h 998118"/>
              <a:gd name="connsiteX4" fmla="*/ 2716250 w 3215309"/>
              <a:gd name="connsiteY4" fmla="*/ 998118 h 998118"/>
              <a:gd name="connsiteX5" fmla="*/ 2716250 w 3215309"/>
              <a:gd name="connsiteY5" fmla="*/ 873353 h 998118"/>
              <a:gd name="connsiteX6" fmla="*/ 0 w 3215309"/>
              <a:gd name="connsiteY6" fmla="*/ 873353 h 998118"/>
              <a:gd name="connsiteX7" fmla="*/ 0 w 3215309"/>
              <a:gd name="connsiteY7" fmla="*/ 124765 h 99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5309" h="998118">
                <a:moveTo>
                  <a:pt x="0" y="124765"/>
                </a:moveTo>
                <a:lnTo>
                  <a:pt x="2716250" y="124765"/>
                </a:lnTo>
                <a:lnTo>
                  <a:pt x="2716250" y="0"/>
                </a:lnTo>
                <a:lnTo>
                  <a:pt x="3215309" y="499059"/>
                </a:lnTo>
                <a:lnTo>
                  <a:pt x="2716250" y="998118"/>
                </a:lnTo>
                <a:lnTo>
                  <a:pt x="2716250" y="873353"/>
                </a:lnTo>
                <a:lnTo>
                  <a:pt x="0" y="873353"/>
                </a:lnTo>
                <a:lnTo>
                  <a:pt x="0" y="12476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133655" rIns="383184" bIns="133655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nakłady</a:t>
            </a:r>
            <a:r>
              <a:rPr lang="en-US" sz="1400" dirty="0"/>
              <a:t>: </a:t>
            </a:r>
            <a:r>
              <a:rPr lang="pl-PL" sz="1400" dirty="0"/>
              <a:t>17 mln </a:t>
            </a:r>
            <a:r>
              <a:rPr lang="en-US" sz="1400" dirty="0"/>
              <a:t>EUR 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zatrudnienie</a:t>
            </a:r>
            <a:r>
              <a:rPr lang="en-US" sz="1400" dirty="0"/>
              <a:t>: </a:t>
            </a:r>
            <a:r>
              <a:rPr lang="pl-PL" sz="1400" dirty="0"/>
              <a:t>2979</a:t>
            </a:r>
            <a:endParaRPr lang="en-US" sz="1400" dirty="0"/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główne sektory</a:t>
            </a:r>
            <a:r>
              <a:rPr lang="en-US" sz="1400" dirty="0"/>
              <a:t>:</a:t>
            </a:r>
            <a:r>
              <a:rPr lang="pl-PL" sz="1400" dirty="0"/>
              <a:t> BSS</a:t>
            </a:r>
            <a:endParaRPr lang="en-US" sz="1400" dirty="0"/>
          </a:p>
        </p:txBody>
      </p:sp>
      <p:sp>
        <p:nvSpPr>
          <p:cNvPr id="13" name="Dowolny kształt: kształt 12"/>
          <p:cNvSpPr/>
          <p:nvPr/>
        </p:nvSpPr>
        <p:spPr>
          <a:xfrm>
            <a:off x="1862032" y="2485310"/>
            <a:ext cx="1569672" cy="826832"/>
          </a:xfrm>
          <a:custGeom>
            <a:avLst/>
            <a:gdLst>
              <a:gd name="connsiteX0" fmla="*/ 0 w 1580517"/>
              <a:gd name="connsiteY0" fmla="*/ 137808 h 826832"/>
              <a:gd name="connsiteX1" fmla="*/ 137808 w 1580517"/>
              <a:gd name="connsiteY1" fmla="*/ 0 h 826832"/>
              <a:gd name="connsiteX2" fmla="*/ 1442709 w 1580517"/>
              <a:gd name="connsiteY2" fmla="*/ 0 h 826832"/>
              <a:gd name="connsiteX3" fmla="*/ 1580517 w 1580517"/>
              <a:gd name="connsiteY3" fmla="*/ 137808 h 826832"/>
              <a:gd name="connsiteX4" fmla="*/ 1580517 w 1580517"/>
              <a:gd name="connsiteY4" fmla="*/ 689024 h 826832"/>
              <a:gd name="connsiteX5" fmla="*/ 1442709 w 1580517"/>
              <a:gd name="connsiteY5" fmla="*/ 826832 h 826832"/>
              <a:gd name="connsiteX6" fmla="*/ 137808 w 1580517"/>
              <a:gd name="connsiteY6" fmla="*/ 826832 h 826832"/>
              <a:gd name="connsiteX7" fmla="*/ 0 w 1580517"/>
              <a:gd name="connsiteY7" fmla="*/ 689024 h 826832"/>
              <a:gd name="connsiteX8" fmla="*/ 0 w 1580517"/>
              <a:gd name="connsiteY8" fmla="*/ 137808 h 8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0517" h="826832">
                <a:moveTo>
                  <a:pt x="0" y="137808"/>
                </a:moveTo>
                <a:cubicBezTo>
                  <a:pt x="0" y="61699"/>
                  <a:pt x="61699" y="0"/>
                  <a:pt x="137808" y="0"/>
                </a:cubicBezTo>
                <a:lnTo>
                  <a:pt x="1442709" y="0"/>
                </a:lnTo>
                <a:cubicBezTo>
                  <a:pt x="1518818" y="0"/>
                  <a:pt x="1580517" y="61699"/>
                  <a:pt x="1580517" y="137808"/>
                </a:cubicBezTo>
                <a:lnTo>
                  <a:pt x="1580517" y="689024"/>
                </a:lnTo>
                <a:cubicBezTo>
                  <a:pt x="1580517" y="765133"/>
                  <a:pt x="1518818" y="826832"/>
                  <a:pt x="1442709" y="826832"/>
                </a:cubicBezTo>
                <a:lnTo>
                  <a:pt x="137808" y="826832"/>
                </a:lnTo>
                <a:cubicBezTo>
                  <a:pt x="61699" y="826832"/>
                  <a:pt x="0" y="765133"/>
                  <a:pt x="0" y="689024"/>
                </a:cubicBezTo>
                <a:lnTo>
                  <a:pt x="0" y="13780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43" tIns="74653" rIns="108943" bIns="746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pl-PL" dirty="0"/>
              <a:t>mazowieckie</a:t>
            </a:r>
          </a:p>
        </p:txBody>
      </p:sp>
      <p:sp>
        <p:nvSpPr>
          <p:cNvPr id="14" name="Dowolny kształt: kształt 13"/>
          <p:cNvSpPr/>
          <p:nvPr/>
        </p:nvSpPr>
        <p:spPr>
          <a:xfrm>
            <a:off x="3648335" y="4518905"/>
            <a:ext cx="3061057" cy="911565"/>
          </a:xfrm>
          <a:custGeom>
            <a:avLst/>
            <a:gdLst>
              <a:gd name="connsiteX0" fmla="*/ 0 w 3215309"/>
              <a:gd name="connsiteY0" fmla="*/ 113946 h 911565"/>
              <a:gd name="connsiteX1" fmla="*/ 2759527 w 3215309"/>
              <a:gd name="connsiteY1" fmla="*/ 113946 h 911565"/>
              <a:gd name="connsiteX2" fmla="*/ 2759527 w 3215309"/>
              <a:gd name="connsiteY2" fmla="*/ 0 h 911565"/>
              <a:gd name="connsiteX3" fmla="*/ 3215309 w 3215309"/>
              <a:gd name="connsiteY3" fmla="*/ 455783 h 911565"/>
              <a:gd name="connsiteX4" fmla="*/ 2759527 w 3215309"/>
              <a:gd name="connsiteY4" fmla="*/ 911565 h 911565"/>
              <a:gd name="connsiteX5" fmla="*/ 2759527 w 3215309"/>
              <a:gd name="connsiteY5" fmla="*/ 797619 h 911565"/>
              <a:gd name="connsiteX6" fmla="*/ 0 w 3215309"/>
              <a:gd name="connsiteY6" fmla="*/ 797619 h 911565"/>
              <a:gd name="connsiteX7" fmla="*/ 0 w 3215309"/>
              <a:gd name="connsiteY7" fmla="*/ 113946 h 91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5309" h="911565">
                <a:moveTo>
                  <a:pt x="0" y="113946"/>
                </a:moveTo>
                <a:lnTo>
                  <a:pt x="2759527" y="113946"/>
                </a:lnTo>
                <a:lnTo>
                  <a:pt x="2759527" y="0"/>
                </a:lnTo>
                <a:lnTo>
                  <a:pt x="3215309" y="455783"/>
                </a:lnTo>
                <a:lnTo>
                  <a:pt x="2759527" y="911565"/>
                </a:lnTo>
                <a:lnTo>
                  <a:pt x="2759527" y="797619"/>
                </a:lnTo>
                <a:lnTo>
                  <a:pt x="0" y="797619"/>
                </a:lnTo>
                <a:lnTo>
                  <a:pt x="0" y="1139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122836" rIns="350727" bIns="122836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nakłady</a:t>
            </a:r>
            <a:r>
              <a:rPr lang="en-US" sz="1400" dirty="0"/>
              <a:t>: </a:t>
            </a:r>
            <a:r>
              <a:rPr lang="pl-PL" sz="1400" dirty="0"/>
              <a:t>108 mln </a:t>
            </a:r>
            <a:r>
              <a:rPr lang="en-US" sz="1400" dirty="0"/>
              <a:t>EUR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zatrudnienie</a:t>
            </a:r>
            <a:r>
              <a:rPr lang="en-US" sz="1400" dirty="0"/>
              <a:t>: </a:t>
            </a:r>
            <a:r>
              <a:rPr lang="pl-PL" sz="1400" dirty="0"/>
              <a:t> 1184</a:t>
            </a:r>
            <a:endParaRPr lang="en-US" sz="1400" dirty="0"/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główne sektory</a:t>
            </a:r>
            <a:r>
              <a:rPr lang="en-US" sz="1400" dirty="0"/>
              <a:t>: </a:t>
            </a:r>
            <a:r>
              <a:rPr lang="pl-PL" sz="1400" dirty="0"/>
              <a:t>motoryzacja, B+R</a:t>
            </a:r>
            <a:endParaRPr lang="en-US" sz="1400" dirty="0"/>
          </a:p>
        </p:txBody>
      </p:sp>
      <p:sp>
        <p:nvSpPr>
          <p:cNvPr id="15" name="Dowolny kształt: kształt 14"/>
          <p:cNvSpPr/>
          <p:nvPr/>
        </p:nvSpPr>
        <p:spPr>
          <a:xfrm>
            <a:off x="1862032" y="4545586"/>
            <a:ext cx="1569672" cy="826832"/>
          </a:xfrm>
          <a:custGeom>
            <a:avLst/>
            <a:gdLst>
              <a:gd name="connsiteX0" fmla="*/ 0 w 1580517"/>
              <a:gd name="connsiteY0" fmla="*/ 137808 h 826832"/>
              <a:gd name="connsiteX1" fmla="*/ 137808 w 1580517"/>
              <a:gd name="connsiteY1" fmla="*/ 0 h 826832"/>
              <a:gd name="connsiteX2" fmla="*/ 1442709 w 1580517"/>
              <a:gd name="connsiteY2" fmla="*/ 0 h 826832"/>
              <a:gd name="connsiteX3" fmla="*/ 1580517 w 1580517"/>
              <a:gd name="connsiteY3" fmla="*/ 137808 h 826832"/>
              <a:gd name="connsiteX4" fmla="*/ 1580517 w 1580517"/>
              <a:gd name="connsiteY4" fmla="*/ 689024 h 826832"/>
              <a:gd name="connsiteX5" fmla="*/ 1442709 w 1580517"/>
              <a:gd name="connsiteY5" fmla="*/ 826832 h 826832"/>
              <a:gd name="connsiteX6" fmla="*/ 137808 w 1580517"/>
              <a:gd name="connsiteY6" fmla="*/ 826832 h 826832"/>
              <a:gd name="connsiteX7" fmla="*/ 0 w 1580517"/>
              <a:gd name="connsiteY7" fmla="*/ 689024 h 826832"/>
              <a:gd name="connsiteX8" fmla="*/ 0 w 1580517"/>
              <a:gd name="connsiteY8" fmla="*/ 137808 h 8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0517" h="826832">
                <a:moveTo>
                  <a:pt x="0" y="137808"/>
                </a:moveTo>
                <a:cubicBezTo>
                  <a:pt x="0" y="61699"/>
                  <a:pt x="61699" y="0"/>
                  <a:pt x="137808" y="0"/>
                </a:cubicBezTo>
                <a:lnTo>
                  <a:pt x="1442709" y="0"/>
                </a:lnTo>
                <a:cubicBezTo>
                  <a:pt x="1518818" y="0"/>
                  <a:pt x="1580517" y="61699"/>
                  <a:pt x="1580517" y="137808"/>
                </a:cubicBezTo>
                <a:lnTo>
                  <a:pt x="1580517" y="689024"/>
                </a:lnTo>
                <a:cubicBezTo>
                  <a:pt x="1580517" y="765133"/>
                  <a:pt x="1518818" y="826832"/>
                  <a:pt x="1442709" y="826832"/>
                </a:cubicBezTo>
                <a:lnTo>
                  <a:pt x="137808" y="826832"/>
                </a:lnTo>
                <a:cubicBezTo>
                  <a:pt x="61699" y="826832"/>
                  <a:pt x="0" y="765133"/>
                  <a:pt x="0" y="689024"/>
                </a:cubicBezTo>
                <a:lnTo>
                  <a:pt x="0" y="13780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43" tIns="74653" rIns="108943" bIns="746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pl-PL" dirty="0"/>
              <a:t>śląskie</a:t>
            </a:r>
          </a:p>
        </p:txBody>
      </p:sp>
      <p:sp>
        <p:nvSpPr>
          <p:cNvPr id="16" name="Dowolny kształt: kształt 15"/>
          <p:cNvSpPr/>
          <p:nvPr/>
        </p:nvSpPr>
        <p:spPr>
          <a:xfrm>
            <a:off x="3648335" y="3417093"/>
            <a:ext cx="3061057" cy="1032729"/>
          </a:xfrm>
          <a:custGeom>
            <a:avLst/>
            <a:gdLst>
              <a:gd name="connsiteX0" fmla="*/ 0 w 3215309"/>
              <a:gd name="connsiteY0" fmla="*/ 129091 h 1032729"/>
              <a:gd name="connsiteX1" fmla="*/ 2698945 w 3215309"/>
              <a:gd name="connsiteY1" fmla="*/ 129091 h 1032729"/>
              <a:gd name="connsiteX2" fmla="*/ 2698945 w 3215309"/>
              <a:gd name="connsiteY2" fmla="*/ 0 h 1032729"/>
              <a:gd name="connsiteX3" fmla="*/ 3215309 w 3215309"/>
              <a:gd name="connsiteY3" fmla="*/ 516365 h 1032729"/>
              <a:gd name="connsiteX4" fmla="*/ 2698945 w 3215309"/>
              <a:gd name="connsiteY4" fmla="*/ 1032729 h 1032729"/>
              <a:gd name="connsiteX5" fmla="*/ 2698945 w 3215309"/>
              <a:gd name="connsiteY5" fmla="*/ 903638 h 1032729"/>
              <a:gd name="connsiteX6" fmla="*/ 0 w 3215309"/>
              <a:gd name="connsiteY6" fmla="*/ 903638 h 1032729"/>
              <a:gd name="connsiteX7" fmla="*/ 0 w 3215309"/>
              <a:gd name="connsiteY7" fmla="*/ 129091 h 103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5309" h="1032729">
                <a:moveTo>
                  <a:pt x="0" y="129091"/>
                </a:moveTo>
                <a:lnTo>
                  <a:pt x="2698945" y="129091"/>
                </a:lnTo>
                <a:lnTo>
                  <a:pt x="2698945" y="0"/>
                </a:lnTo>
                <a:lnTo>
                  <a:pt x="3215309" y="516365"/>
                </a:lnTo>
                <a:lnTo>
                  <a:pt x="2698945" y="1032729"/>
                </a:lnTo>
                <a:lnTo>
                  <a:pt x="2698945" y="903638"/>
                </a:lnTo>
                <a:lnTo>
                  <a:pt x="0" y="903638"/>
                </a:lnTo>
                <a:lnTo>
                  <a:pt x="0" y="12909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137981" rIns="396163" bIns="137981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nakłady</a:t>
            </a:r>
            <a:r>
              <a:rPr lang="en-US" sz="1400" dirty="0"/>
              <a:t>: </a:t>
            </a:r>
            <a:r>
              <a:rPr lang="pl-PL" sz="1400" dirty="0"/>
              <a:t>12 mln </a:t>
            </a:r>
            <a:r>
              <a:rPr lang="en-US" sz="1400" dirty="0"/>
              <a:t>EUR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zatrudnienie</a:t>
            </a:r>
            <a:r>
              <a:rPr lang="en-US" sz="1400" dirty="0"/>
              <a:t>: </a:t>
            </a:r>
            <a:r>
              <a:rPr lang="pl-PL" sz="1400" dirty="0"/>
              <a:t> 1730</a:t>
            </a:r>
            <a:endParaRPr lang="en-US" sz="1400" dirty="0"/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główne sektory: B+R, BSS</a:t>
            </a:r>
            <a:endParaRPr lang="en-US" sz="1400" dirty="0"/>
          </a:p>
        </p:txBody>
      </p:sp>
      <p:sp>
        <p:nvSpPr>
          <p:cNvPr id="17" name="Dowolny kształt: kształt 16"/>
          <p:cNvSpPr/>
          <p:nvPr/>
        </p:nvSpPr>
        <p:spPr>
          <a:xfrm>
            <a:off x="1862032" y="3501008"/>
            <a:ext cx="1569672" cy="826832"/>
          </a:xfrm>
          <a:custGeom>
            <a:avLst/>
            <a:gdLst>
              <a:gd name="connsiteX0" fmla="*/ 0 w 1580517"/>
              <a:gd name="connsiteY0" fmla="*/ 137808 h 826832"/>
              <a:gd name="connsiteX1" fmla="*/ 137808 w 1580517"/>
              <a:gd name="connsiteY1" fmla="*/ 0 h 826832"/>
              <a:gd name="connsiteX2" fmla="*/ 1442709 w 1580517"/>
              <a:gd name="connsiteY2" fmla="*/ 0 h 826832"/>
              <a:gd name="connsiteX3" fmla="*/ 1580517 w 1580517"/>
              <a:gd name="connsiteY3" fmla="*/ 137808 h 826832"/>
              <a:gd name="connsiteX4" fmla="*/ 1580517 w 1580517"/>
              <a:gd name="connsiteY4" fmla="*/ 689024 h 826832"/>
              <a:gd name="connsiteX5" fmla="*/ 1442709 w 1580517"/>
              <a:gd name="connsiteY5" fmla="*/ 826832 h 826832"/>
              <a:gd name="connsiteX6" fmla="*/ 137808 w 1580517"/>
              <a:gd name="connsiteY6" fmla="*/ 826832 h 826832"/>
              <a:gd name="connsiteX7" fmla="*/ 0 w 1580517"/>
              <a:gd name="connsiteY7" fmla="*/ 689024 h 826832"/>
              <a:gd name="connsiteX8" fmla="*/ 0 w 1580517"/>
              <a:gd name="connsiteY8" fmla="*/ 137808 h 8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0517" h="826832">
                <a:moveTo>
                  <a:pt x="0" y="137808"/>
                </a:moveTo>
                <a:cubicBezTo>
                  <a:pt x="0" y="61699"/>
                  <a:pt x="61699" y="0"/>
                  <a:pt x="137808" y="0"/>
                </a:cubicBezTo>
                <a:lnTo>
                  <a:pt x="1442709" y="0"/>
                </a:lnTo>
                <a:cubicBezTo>
                  <a:pt x="1518818" y="0"/>
                  <a:pt x="1580517" y="61699"/>
                  <a:pt x="1580517" y="137808"/>
                </a:cubicBezTo>
                <a:lnTo>
                  <a:pt x="1580517" y="689024"/>
                </a:lnTo>
                <a:cubicBezTo>
                  <a:pt x="1580517" y="765133"/>
                  <a:pt x="1518818" y="826832"/>
                  <a:pt x="1442709" y="826832"/>
                </a:cubicBezTo>
                <a:lnTo>
                  <a:pt x="137808" y="826832"/>
                </a:lnTo>
                <a:cubicBezTo>
                  <a:pt x="61699" y="826832"/>
                  <a:pt x="0" y="765133"/>
                  <a:pt x="0" y="689024"/>
                </a:cubicBezTo>
                <a:lnTo>
                  <a:pt x="0" y="13780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43" tIns="74653" rIns="108943" bIns="746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pl-PL" dirty="0"/>
              <a:t>małopolskie</a:t>
            </a:r>
          </a:p>
        </p:txBody>
      </p:sp>
      <p:sp>
        <p:nvSpPr>
          <p:cNvPr id="18" name="Dowolny kształt: kształt 17"/>
          <p:cNvSpPr/>
          <p:nvPr/>
        </p:nvSpPr>
        <p:spPr>
          <a:xfrm>
            <a:off x="3647729" y="5503785"/>
            <a:ext cx="3062220" cy="933270"/>
          </a:xfrm>
          <a:custGeom>
            <a:avLst/>
            <a:gdLst>
              <a:gd name="connsiteX0" fmla="*/ 0 w 3216531"/>
              <a:gd name="connsiteY0" fmla="*/ 116659 h 933270"/>
              <a:gd name="connsiteX1" fmla="*/ 2749896 w 3216531"/>
              <a:gd name="connsiteY1" fmla="*/ 116659 h 933270"/>
              <a:gd name="connsiteX2" fmla="*/ 2749896 w 3216531"/>
              <a:gd name="connsiteY2" fmla="*/ 0 h 933270"/>
              <a:gd name="connsiteX3" fmla="*/ 3216531 w 3216531"/>
              <a:gd name="connsiteY3" fmla="*/ 466635 h 933270"/>
              <a:gd name="connsiteX4" fmla="*/ 2749896 w 3216531"/>
              <a:gd name="connsiteY4" fmla="*/ 933270 h 933270"/>
              <a:gd name="connsiteX5" fmla="*/ 2749896 w 3216531"/>
              <a:gd name="connsiteY5" fmla="*/ 816611 h 933270"/>
              <a:gd name="connsiteX6" fmla="*/ 0 w 3216531"/>
              <a:gd name="connsiteY6" fmla="*/ 816611 h 933270"/>
              <a:gd name="connsiteX7" fmla="*/ 0 w 3216531"/>
              <a:gd name="connsiteY7" fmla="*/ 116659 h 93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531" h="933270">
                <a:moveTo>
                  <a:pt x="0" y="116659"/>
                </a:moveTo>
                <a:lnTo>
                  <a:pt x="2749896" y="116659"/>
                </a:lnTo>
                <a:lnTo>
                  <a:pt x="2749896" y="0"/>
                </a:lnTo>
                <a:lnTo>
                  <a:pt x="3216531" y="466635"/>
                </a:lnTo>
                <a:lnTo>
                  <a:pt x="2749896" y="933270"/>
                </a:lnTo>
                <a:lnTo>
                  <a:pt x="2749896" y="816611"/>
                </a:lnTo>
                <a:lnTo>
                  <a:pt x="0" y="816611"/>
                </a:lnTo>
                <a:lnTo>
                  <a:pt x="0" y="11665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125549" rIns="358866" bIns="125549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nakłady</a:t>
            </a:r>
            <a:r>
              <a:rPr lang="en-US" sz="1400" dirty="0"/>
              <a:t>: </a:t>
            </a:r>
            <a:r>
              <a:rPr lang="pl-PL" sz="1400" dirty="0"/>
              <a:t>158 mln</a:t>
            </a:r>
            <a:r>
              <a:rPr lang="en-US" sz="1400" dirty="0"/>
              <a:t> EUR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zatrudnienie</a:t>
            </a:r>
            <a:r>
              <a:rPr lang="en-US" sz="1400" dirty="0"/>
              <a:t>: </a:t>
            </a:r>
            <a:r>
              <a:rPr lang="pl-PL" sz="1400" dirty="0"/>
              <a:t> 1375</a:t>
            </a:r>
            <a:endParaRPr lang="en-US" sz="1400" dirty="0"/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główne sektory</a:t>
            </a:r>
            <a:r>
              <a:rPr lang="en-US" sz="1400" dirty="0"/>
              <a:t>:</a:t>
            </a:r>
            <a:r>
              <a:rPr lang="pl-PL" sz="1400" dirty="0"/>
              <a:t> lotniczy, BSS</a:t>
            </a:r>
            <a:endParaRPr lang="en-US" sz="1400" dirty="0"/>
          </a:p>
        </p:txBody>
      </p:sp>
      <p:sp>
        <p:nvSpPr>
          <p:cNvPr id="19" name="Dowolny kształt: kształt 18"/>
          <p:cNvSpPr/>
          <p:nvPr/>
        </p:nvSpPr>
        <p:spPr>
          <a:xfrm>
            <a:off x="1862032" y="5554499"/>
            <a:ext cx="1569672" cy="826832"/>
          </a:xfrm>
          <a:custGeom>
            <a:avLst/>
            <a:gdLst>
              <a:gd name="connsiteX0" fmla="*/ 0 w 1580517"/>
              <a:gd name="connsiteY0" fmla="*/ 137808 h 826832"/>
              <a:gd name="connsiteX1" fmla="*/ 137808 w 1580517"/>
              <a:gd name="connsiteY1" fmla="*/ 0 h 826832"/>
              <a:gd name="connsiteX2" fmla="*/ 1442709 w 1580517"/>
              <a:gd name="connsiteY2" fmla="*/ 0 h 826832"/>
              <a:gd name="connsiteX3" fmla="*/ 1580517 w 1580517"/>
              <a:gd name="connsiteY3" fmla="*/ 137808 h 826832"/>
              <a:gd name="connsiteX4" fmla="*/ 1580517 w 1580517"/>
              <a:gd name="connsiteY4" fmla="*/ 689024 h 826832"/>
              <a:gd name="connsiteX5" fmla="*/ 1442709 w 1580517"/>
              <a:gd name="connsiteY5" fmla="*/ 826832 h 826832"/>
              <a:gd name="connsiteX6" fmla="*/ 137808 w 1580517"/>
              <a:gd name="connsiteY6" fmla="*/ 826832 h 826832"/>
              <a:gd name="connsiteX7" fmla="*/ 0 w 1580517"/>
              <a:gd name="connsiteY7" fmla="*/ 689024 h 826832"/>
              <a:gd name="connsiteX8" fmla="*/ 0 w 1580517"/>
              <a:gd name="connsiteY8" fmla="*/ 137808 h 8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0517" h="826832">
                <a:moveTo>
                  <a:pt x="0" y="137808"/>
                </a:moveTo>
                <a:cubicBezTo>
                  <a:pt x="0" y="61699"/>
                  <a:pt x="61699" y="0"/>
                  <a:pt x="137808" y="0"/>
                </a:cubicBezTo>
                <a:lnTo>
                  <a:pt x="1442709" y="0"/>
                </a:lnTo>
                <a:cubicBezTo>
                  <a:pt x="1518818" y="0"/>
                  <a:pt x="1580517" y="61699"/>
                  <a:pt x="1580517" y="137808"/>
                </a:cubicBezTo>
                <a:lnTo>
                  <a:pt x="1580517" y="689024"/>
                </a:lnTo>
                <a:cubicBezTo>
                  <a:pt x="1580517" y="765133"/>
                  <a:pt x="1518818" y="826832"/>
                  <a:pt x="1442709" y="826832"/>
                </a:cubicBezTo>
                <a:lnTo>
                  <a:pt x="137808" y="826832"/>
                </a:lnTo>
                <a:cubicBezTo>
                  <a:pt x="61699" y="826832"/>
                  <a:pt x="0" y="765133"/>
                  <a:pt x="0" y="689024"/>
                </a:cubicBezTo>
                <a:lnTo>
                  <a:pt x="0" y="13780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43" tIns="74653" rIns="108943" bIns="746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pl-PL" dirty="0"/>
              <a:t>podkarpackie</a:t>
            </a:r>
          </a:p>
        </p:txBody>
      </p:sp>
      <p:grpSp>
        <p:nvGrpSpPr>
          <p:cNvPr id="21" name="Grupa 20"/>
          <p:cNvGrpSpPr/>
          <p:nvPr/>
        </p:nvGrpSpPr>
        <p:grpSpPr>
          <a:xfrm>
            <a:off x="6931649" y="2132856"/>
            <a:ext cx="3635896" cy="3384376"/>
            <a:chOff x="6146885" y="2492896"/>
            <a:chExt cx="2186252" cy="201797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2" name="Grupa 21"/>
            <p:cNvGrpSpPr/>
            <p:nvPr/>
          </p:nvGrpSpPr>
          <p:grpSpPr>
            <a:xfrm>
              <a:off x="6146885" y="2492896"/>
              <a:ext cx="2186252" cy="2017978"/>
              <a:chOff x="1115616" y="1660757"/>
              <a:chExt cx="2186252" cy="2017978"/>
            </a:xfrm>
          </p:grpSpPr>
          <p:grpSp>
            <p:nvGrpSpPr>
              <p:cNvPr id="24" name="Grupa 1"/>
              <p:cNvGrpSpPr>
                <a:grpSpLocks/>
              </p:cNvGrpSpPr>
              <p:nvPr/>
            </p:nvGrpSpPr>
            <p:grpSpPr bwMode="auto">
              <a:xfrm>
                <a:off x="1115616" y="1660757"/>
                <a:ext cx="2186252" cy="2017978"/>
                <a:chOff x="5724128" y="2276872"/>
                <a:chExt cx="3024336" cy="2664296"/>
              </a:xfrm>
            </p:grpSpPr>
            <p:sp>
              <p:nvSpPr>
                <p:cNvPr id="27" name="pole tekstowe 34"/>
                <p:cNvSpPr txBox="1">
                  <a:spLocks noChangeArrowheads="1"/>
                </p:cNvSpPr>
                <p:nvPr/>
              </p:nvSpPr>
              <p:spPr bwMode="auto">
                <a:xfrm>
                  <a:off x="7365802" y="4297364"/>
                  <a:ext cx="217112" cy="2665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>
                      <a:srgbClr val="000000"/>
                    </a:buClr>
                    <a:buFont typeface="Times New Roman" panose="02020603050405020304" pitchFamily="18" charset="0"/>
                    <a:buNone/>
                  </a:pPr>
                  <a:r>
                    <a:rPr lang="pl-PL" altLang="pl-PL" sz="160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28" name="pole tekstowe 36"/>
                <p:cNvSpPr txBox="1">
                  <a:spLocks noChangeArrowheads="1"/>
                </p:cNvSpPr>
                <p:nvPr/>
              </p:nvSpPr>
              <p:spPr bwMode="auto">
                <a:xfrm>
                  <a:off x="6329757" y="3746689"/>
                  <a:ext cx="217112" cy="2665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>
                      <a:srgbClr val="000000"/>
                    </a:buClr>
                    <a:buFont typeface="Times New Roman" panose="02020603050405020304" pitchFamily="18" charset="0"/>
                    <a:buNone/>
                  </a:pPr>
                  <a:r>
                    <a:rPr lang="pl-PL" altLang="pl-PL" sz="1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grpSp>
              <p:nvGrpSpPr>
                <p:cNvPr id="29" name="Grupa 62"/>
                <p:cNvGrpSpPr>
                  <a:grpSpLocks/>
                </p:cNvGrpSpPr>
                <p:nvPr/>
              </p:nvGrpSpPr>
              <p:grpSpPr bwMode="auto">
                <a:xfrm>
                  <a:off x="5724128" y="2276872"/>
                  <a:ext cx="3024336" cy="2664296"/>
                  <a:chOff x="971550" y="1700213"/>
                  <a:chExt cx="2520950" cy="2089150"/>
                </a:xfrm>
              </p:grpSpPr>
              <p:grpSp>
                <p:nvGrpSpPr>
                  <p:cNvPr id="30" name="Grupa 109"/>
                  <p:cNvGrpSpPr>
                    <a:grpSpLocks/>
                  </p:cNvGrpSpPr>
                  <p:nvPr/>
                </p:nvGrpSpPr>
                <p:grpSpPr bwMode="auto">
                  <a:xfrm>
                    <a:off x="971550" y="1700213"/>
                    <a:ext cx="2520950" cy="2089150"/>
                    <a:chOff x="971600" y="1484784"/>
                    <a:chExt cx="2736304" cy="2232074"/>
                  </a:xfrm>
                </p:grpSpPr>
                <p:grpSp>
                  <p:nvGrpSpPr>
                    <p:cNvPr id="34" name="Grupa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1600" y="1484784"/>
                      <a:ext cx="2736304" cy="2232074"/>
                      <a:chOff x="381000" y="1143000"/>
                      <a:chExt cx="3733800" cy="3048000"/>
                    </a:xfrm>
                  </p:grpSpPr>
                  <p:sp>
                    <p:nvSpPr>
                      <p:cNvPr id="44" name="Freeform 28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381000" y="1291860"/>
                        <a:ext cx="1117200" cy="1012974"/>
                      </a:xfrm>
                      <a:custGeom>
                        <a:avLst/>
                        <a:gdLst>
                          <a:gd name="T0" fmla="*/ 2147483647 w 1044"/>
                          <a:gd name="T1" fmla="*/ 2147483647 h 997"/>
                          <a:gd name="T2" fmla="*/ 2147483647 w 1044"/>
                          <a:gd name="T3" fmla="*/ 2147483647 h 997"/>
                          <a:gd name="T4" fmla="*/ 2147483647 w 1044"/>
                          <a:gd name="T5" fmla="*/ 2147483647 h 997"/>
                          <a:gd name="T6" fmla="*/ 2147483647 w 1044"/>
                          <a:gd name="T7" fmla="*/ 2147483647 h 997"/>
                          <a:gd name="T8" fmla="*/ 2147483647 w 1044"/>
                          <a:gd name="T9" fmla="*/ 2147483647 h 997"/>
                          <a:gd name="T10" fmla="*/ 2147483647 w 1044"/>
                          <a:gd name="T11" fmla="*/ 2147483647 h 997"/>
                          <a:gd name="T12" fmla="*/ 2147483647 w 1044"/>
                          <a:gd name="T13" fmla="*/ 2147483647 h 997"/>
                          <a:gd name="T14" fmla="*/ 2147483647 w 1044"/>
                          <a:gd name="T15" fmla="*/ 2147483647 h 997"/>
                          <a:gd name="T16" fmla="*/ 2147483647 w 1044"/>
                          <a:gd name="T17" fmla="*/ 2147483647 h 997"/>
                          <a:gd name="T18" fmla="*/ 2147483647 w 1044"/>
                          <a:gd name="T19" fmla="*/ 2147483647 h 997"/>
                          <a:gd name="T20" fmla="*/ 2147483647 w 1044"/>
                          <a:gd name="T21" fmla="*/ 2147483647 h 997"/>
                          <a:gd name="T22" fmla="*/ 2147483647 w 1044"/>
                          <a:gd name="T23" fmla="*/ 2147483647 h 997"/>
                          <a:gd name="T24" fmla="*/ 2147483647 w 1044"/>
                          <a:gd name="T25" fmla="*/ 2147483647 h 997"/>
                          <a:gd name="T26" fmla="*/ 2147483647 w 1044"/>
                          <a:gd name="T27" fmla="*/ 2147483647 h 997"/>
                          <a:gd name="T28" fmla="*/ 2147483647 w 1044"/>
                          <a:gd name="T29" fmla="*/ 2147483647 h 997"/>
                          <a:gd name="T30" fmla="*/ 2147483647 w 1044"/>
                          <a:gd name="T31" fmla="*/ 2147483647 h 997"/>
                          <a:gd name="T32" fmla="*/ 2147483647 w 1044"/>
                          <a:gd name="T33" fmla="*/ 2147483647 h 997"/>
                          <a:gd name="T34" fmla="*/ 2147483647 w 1044"/>
                          <a:gd name="T35" fmla="*/ 2147483647 h 997"/>
                          <a:gd name="T36" fmla="*/ 2147483647 w 1044"/>
                          <a:gd name="T37" fmla="*/ 2147483647 h 997"/>
                          <a:gd name="T38" fmla="*/ 2147483647 w 1044"/>
                          <a:gd name="T39" fmla="*/ 2147483647 h 997"/>
                          <a:gd name="T40" fmla="*/ 2147483647 w 1044"/>
                          <a:gd name="T41" fmla="*/ 2147483647 h 997"/>
                          <a:gd name="T42" fmla="*/ 2147483647 w 1044"/>
                          <a:gd name="T43" fmla="*/ 2147483647 h 997"/>
                          <a:gd name="T44" fmla="*/ 2147483647 w 1044"/>
                          <a:gd name="T45" fmla="*/ 2147483647 h 997"/>
                          <a:gd name="T46" fmla="*/ 2147483647 w 1044"/>
                          <a:gd name="T47" fmla="*/ 2147483647 h 997"/>
                          <a:gd name="T48" fmla="*/ 2147483647 w 1044"/>
                          <a:gd name="T49" fmla="*/ 2147483647 h 997"/>
                          <a:gd name="T50" fmla="*/ 2147483647 w 1044"/>
                          <a:gd name="T51" fmla="*/ 2147483647 h 997"/>
                          <a:gd name="T52" fmla="*/ 2147483647 w 1044"/>
                          <a:gd name="T53" fmla="*/ 2147483647 h 997"/>
                          <a:gd name="T54" fmla="*/ 2147483647 w 1044"/>
                          <a:gd name="T55" fmla="*/ 2147483647 h 997"/>
                          <a:gd name="T56" fmla="*/ 2147483647 w 1044"/>
                          <a:gd name="T57" fmla="*/ 2147483647 h 997"/>
                          <a:gd name="T58" fmla="*/ 2147483647 w 1044"/>
                          <a:gd name="T59" fmla="*/ 2147483647 h 997"/>
                          <a:gd name="T60" fmla="*/ 2147483647 w 1044"/>
                          <a:gd name="T61" fmla="*/ 2147483647 h 997"/>
                          <a:gd name="T62" fmla="*/ 2147483647 w 1044"/>
                          <a:gd name="T63" fmla="*/ 2147483647 h 997"/>
                          <a:gd name="T64" fmla="*/ 2147483647 w 1044"/>
                          <a:gd name="T65" fmla="*/ 2147483647 h 997"/>
                          <a:gd name="T66" fmla="*/ 2147483647 w 1044"/>
                          <a:gd name="T67" fmla="*/ 2147483647 h 997"/>
                          <a:gd name="T68" fmla="*/ 2147483647 w 1044"/>
                          <a:gd name="T69" fmla="*/ 2147483647 h 997"/>
                          <a:gd name="T70" fmla="*/ 2147483647 w 1044"/>
                          <a:gd name="T71" fmla="*/ 2147483647 h 997"/>
                          <a:gd name="T72" fmla="*/ 2147483647 w 1044"/>
                          <a:gd name="T73" fmla="*/ 2147483647 h 997"/>
                          <a:gd name="T74" fmla="*/ 2147483647 w 1044"/>
                          <a:gd name="T75" fmla="*/ 2147483647 h 997"/>
                          <a:gd name="T76" fmla="*/ 2147483647 w 1044"/>
                          <a:gd name="T77" fmla="*/ 2147483647 h 997"/>
                          <a:gd name="T78" fmla="*/ 2147483647 w 1044"/>
                          <a:gd name="T79" fmla="*/ 2147483647 h 997"/>
                          <a:gd name="T80" fmla="*/ 2147483647 w 1044"/>
                          <a:gd name="T81" fmla="*/ 2147483647 h 997"/>
                          <a:gd name="T82" fmla="*/ 2147483647 w 1044"/>
                          <a:gd name="T83" fmla="*/ 2147483647 h 997"/>
                          <a:gd name="T84" fmla="*/ 2147483647 w 1044"/>
                          <a:gd name="T85" fmla="*/ 2147483647 h 997"/>
                          <a:gd name="T86" fmla="*/ 2147483647 w 1044"/>
                          <a:gd name="T87" fmla="*/ 2147483647 h 997"/>
                          <a:gd name="T88" fmla="*/ 2147483647 w 1044"/>
                          <a:gd name="T89" fmla="*/ 2147483647 h 997"/>
                          <a:gd name="T90" fmla="*/ 2147483647 w 1044"/>
                          <a:gd name="T91" fmla="*/ 0 h 997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1044"/>
                          <a:gd name="T139" fmla="*/ 0 h 997"/>
                          <a:gd name="T140" fmla="*/ 1044 w 1044"/>
                          <a:gd name="T141" fmla="*/ 997 h 997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1044" h="997">
                            <a:moveTo>
                              <a:pt x="941" y="0"/>
                            </a:moveTo>
                            <a:cubicBezTo>
                              <a:pt x="944" y="4"/>
                              <a:pt x="946" y="7"/>
                              <a:pt x="947" y="10"/>
                            </a:cubicBezTo>
                            <a:cubicBezTo>
                              <a:pt x="949" y="13"/>
                              <a:pt x="949" y="17"/>
                              <a:pt x="951" y="20"/>
                            </a:cubicBezTo>
                            <a:cubicBezTo>
                              <a:pt x="956" y="30"/>
                              <a:pt x="965" y="37"/>
                              <a:pt x="970" y="47"/>
                            </a:cubicBezTo>
                            <a:cubicBezTo>
                              <a:pt x="972" y="54"/>
                              <a:pt x="976" y="67"/>
                              <a:pt x="976" y="67"/>
                            </a:cubicBezTo>
                            <a:cubicBezTo>
                              <a:pt x="977" y="90"/>
                              <a:pt x="977" y="111"/>
                              <a:pt x="979" y="134"/>
                            </a:cubicBezTo>
                            <a:cubicBezTo>
                              <a:pt x="981" y="156"/>
                              <a:pt x="975" y="152"/>
                              <a:pt x="954" y="158"/>
                            </a:cubicBezTo>
                            <a:cubicBezTo>
                              <a:pt x="943" y="193"/>
                              <a:pt x="954" y="223"/>
                              <a:pt x="964" y="255"/>
                            </a:cubicBezTo>
                            <a:cubicBezTo>
                              <a:pt x="964" y="261"/>
                              <a:pt x="964" y="269"/>
                              <a:pt x="967" y="275"/>
                            </a:cubicBezTo>
                            <a:cubicBezTo>
                              <a:pt x="968" y="279"/>
                              <a:pt x="971" y="281"/>
                              <a:pt x="973" y="285"/>
                            </a:cubicBezTo>
                            <a:cubicBezTo>
                              <a:pt x="985" y="319"/>
                              <a:pt x="981" y="327"/>
                              <a:pt x="1021" y="335"/>
                            </a:cubicBezTo>
                            <a:cubicBezTo>
                              <a:pt x="1044" y="359"/>
                              <a:pt x="1023" y="354"/>
                              <a:pt x="989" y="359"/>
                            </a:cubicBezTo>
                            <a:cubicBezTo>
                              <a:pt x="994" y="374"/>
                              <a:pt x="1009" y="377"/>
                              <a:pt x="1024" y="382"/>
                            </a:cubicBezTo>
                            <a:cubicBezTo>
                              <a:pt x="1031" y="407"/>
                              <a:pt x="1014" y="413"/>
                              <a:pt x="992" y="416"/>
                            </a:cubicBezTo>
                            <a:cubicBezTo>
                              <a:pt x="981" y="435"/>
                              <a:pt x="995" y="459"/>
                              <a:pt x="973" y="466"/>
                            </a:cubicBezTo>
                            <a:cubicBezTo>
                              <a:pt x="958" y="490"/>
                              <a:pt x="945" y="521"/>
                              <a:pt x="922" y="537"/>
                            </a:cubicBezTo>
                            <a:cubicBezTo>
                              <a:pt x="900" y="553"/>
                              <a:pt x="862" y="551"/>
                              <a:pt x="836" y="556"/>
                            </a:cubicBezTo>
                            <a:cubicBezTo>
                              <a:pt x="807" y="589"/>
                              <a:pt x="873" y="623"/>
                              <a:pt x="897" y="627"/>
                            </a:cubicBezTo>
                            <a:cubicBezTo>
                              <a:pt x="897" y="630"/>
                              <a:pt x="897" y="635"/>
                              <a:pt x="900" y="637"/>
                            </a:cubicBezTo>
                            <a:cubicBezTo>
                              <a:pt x="902" y="640"/>
                              <a:pt x="908" y="637"/>
                              <a:pt x="909" y="641"/>
                            </a:cubicBezTo>
                            <a:cubicBezTo>
                              <a:pt x="915" y="662"/>
                              <a:pt x="906" y="661"/>
                              <a:pt x="893" y="664"/>
                            </a:cubicBezTo>
                            <a:cubicBezTo>
                              <a:pt x="886" y="671"/>
                              <a:pt x="898" y="703"/>
                              <a:pt x="890" y="707"/>
                            </a:cubicBezTo>
                            <a:cubicBezTo>
                              <a:pt x="883" y="711"/>
                              <a:pt x="857" y="692"/>
                              <a:pt x="849" y="691"/>
                            </a:cubicBezTo>
                            <a:cubicBezTo>
                              <a:pt x="846" y="693"/>
                              <a:pt x="841" y="694"/>
                              <a:pt x="839" y="697"/>
                            </a:cubicBezTo>
                            <a:cubicBezTo>
                              <a:pt x="836" y="701"/>
                              <a:pt x="836" y="708"/>
                              <a:pt x="832" y="711"/>
                            </a:cubicBezTo>
                            <a:cubicBezTo>
                              <a:pt x="827" y="715"/>
                              <a:pt x="813" y="717"/>
                              <a:pt x="813" y="717"/>
                            </a:cubicBezTo>
                            <a:cubicBezTo>
                              <a:pt x="799" y="727"/>
                              <a:pt x="794" y="743"/>
                              <a:pt x="781" y="755"/>
                            </a:cubicBezTo>
                            <a:cubicBezTo>
                              <a:pt x="763" y="772"/>
                              <a:pt x="739" y="781"/>
                              <a:pt x="717" y="791"/>
                            </a:cubicBezTo>
                            <a:cubicBezTo>
                              <a:pt x="682" y="786"/>
                              <a:pt x="690" y="781"/>
                              <a:pt x="666" y="764"/>
                            </a:cubicBezTo>
                            <a:cubicBezTo>
                              <a:pt x="663" y="753"/>
                              <a:pt x="659" y="749"/>
                              <a:pt x="650" y="741"/>
                            </a:cubicBezTo>
                            <a:cubicBezTo>
                              <a:pt x="636" y="742"/>
                              <a:pt x="622" y="740"/>
                              <a:pt x="608" y="744"/>
                            </a:cubicBezTo>
                            <a:cubicBezTo>
                              <a:pt x="602" y="746"/>
                              <a:pt x="602" y="760"/>
                              <a:pt x="599" y="764"/>
                            </a:cubicBezTo>
                            <a:cubicBezTo>
                              <a:pt x="594" y="771"/>
                              <a:pt x="587" y="777"/>
                              <a:pt x="580" y="781"/>
                            </a:cubicBezTo>
                            <a:cubicBezTo>
                              <a:pt x="564" y="793"/>
                              <a:pt x="545" y="795"/>
                              <a:pt x="526" y="798"/>
                            </a:cubicBezTo>
                            <a:cubicBezTo>
                              <a:pt x="504" y="794"/>
                              <a:pt x="493" y="791"/>
                              <a:pt x="472" y="794"/>
                            </a:cubicBezTo>
                            <a:cubicBezTo>
                              <a:pt x="459" y="799"/>
                              <a:pt x="449" y="805"/>
                              <a:pt x="436" y="808"/>
                            </a:cubicBezTo>
                            <a:cubicBezTo>
                              <a:pt x="418" y="821"/>
                              <a:pt x="430" y="829"/>
                              <a:pt x="417" y="848"/>
                            </a:cubicBezTo>
                            <a:cubicBezTo>
                              <a:pt x="407" y="863"/>
                              <a:pt x="383" y="854"/>
                              <a:pt x="366" y="855"/>
                            </a:cubicBezTo>
                            <a:cubicBezTo>
                              <a:pt x="333" y="854"/>
                              <a:pt x="307" y="846"/>
                              <a:pt x="276" y="852"/>
                            </a:cubicBezTo>
                            <a:cubicBezTo>
                              <a:pt x="273" y="865"/>
                              <a:pt x="273" y="882"/>
                              <a:pt x="264" y="892"/>
                            </a:cubicBezTo>
                            <a:cubicBezTo>
                              <a:pt x="253" y="903"/>
                              <a:pt x="239" y="910"/>
                              <a:pt x="229" y="922"/>
                            </a:cubicBezTo>
                            <a:cubicBezTo>
                              <a:pt x="221" y="946"/>
                              <a:pt x="222" y="952"/>
                              <a:pt x="203" y="965"/>
                            </a:cubicBezTo>
                            <a:cubicBezTo>
                              <a:pt x="183" y="963"/>
                              <a:pt x="186" y="980"/>
                              <a:pt x="172" y="997"/>
                            </a:cubicBezTo>
                            <a:cubicBezTo>
                              <a:pt x="166" y="995"/>
                              <a:pt x="140" y="989"/>
                              <a:pt x="134" y="986"/>
                            </a:cubicBezTo>
                            <a:cubicBezTo>
                              <a:pt x="126" y="982"/>
                              <a:pt x="107" y="966"/>
                              <a:pt x="102" y="960"/>
                            </a:cubicBezTo>
                            <a:cubicBezTo>
                              <a:pt x="85" y="939"/>
                              <a:pt x="85" y="940"/>
                              <a:pt x="67" y="931"/>
                            </a:cubicBezTo>
                            <a:cubicBezTo>
                              <a:pt x="51" y="908"/>
                              <a:pt x="35" y="901"/>
                              <a:pt x="11" y="893"/>
                            </a:cubicBezTo>
                            <a:cubicBezTo>
                              <a:pt x="0" y="878"/>
                              <a:pt x="8" y="857"/>
                              <a:pt x="2" y="838"/>
                            </a:cubicBezTo>
                            <a:cubicBezTo>
                              <a:pt x="8" y="810"/>
                              <a:pt x="0" y="804"/>
                              <a:pt x="27" y="794"/>
                            </a:cubicBezTo>
                            <a:cubicBezTo>
                              <a:pt x="39" y="784"/>
                              <a:pt x="30" y="771"/>
                              <a:pt x="46" y="769"/>
                            </a:cubicBezTo>
                            <a:cubicBezTo>
                              <a:pt x="54" y="759"/>
                              <a:pt x="81" y="766"/>
                              <a:pt x="88" y="755"/>
                            </a:cubicBezTo>
                            <a:cubicBezTo>
                              <a:pt x="96" y="729"/>
                              <a:pt x="88" y="698"/>
                              <a:pt x="103" y="675"/>
                            </a:cubicBezTo>
                            <a:cubicBezTo>
                              <a:pt x="107" y="662"/>
                              <a:pt x="105" y="649"/>
                              <a:pt x="109" y="636"/>
                            </a:cubicBezTo>
                            <a:cubicBezTo>
                              <a:pt x="112" y="623"/>
                              <a:pt x="104" y="606"/>
                              <a:pt x="106" y="597"/>
                            </a:cubicBezTo>
                            <a:cubicBezTo>
                              <a:pt x="107" y="587"/>
                              <a:pt x="120" y="590"/>
                              <a:pt x="117" y="577"/>
                            </a:cubicBezTo>
                            <a:cubicBezTo>
                              <a:pt x="116" y="559"/>
                              <a:pt x="59" y="547"/>
                              <a:pt x="84" y="516"/>
                            </a:cubicBezTo>
                            <a:cubicBezTo>
                              <a:pt x="83" y="508"/>
                              <a:pt x="79" y="503"/>
                              <a:pt x="79" y="503"/>
                            </a:cubicBezTo>
                            <a:cubicBezTo>
                              <a:pt x="78" y="481"/>
                              <a:pt x="76" y="451"/>
                              <a:pt x="75" y="429"/>
                            </a:cubicBezTo>
                            <a:cubicBezTo>
                              <a:pt x="74" y="421"/>
                              <a:pt x="76" y="414"/>
                              <a:pt x="75" y="406"/>
                            </a:cubicBezTo>
                            <a:cubicBezTo>
                              <a:pt x="74" y="402"/>
                              <a:pt x="79" y="394"/>
                              <a:pt x="82" y="393"/>
                            </a:cubicBezTo>
                            <a:cubicBezTo>
                              <a:pt x="89" y="390"/>
                              <a:pt x="112" y="405"/>
                              <a:pt x="120" y="406"/>
                            </a:cubicBezTo>
                            <a:cubicBezTo>
                              <a:pt x="124" y="410"/>
                              <a:pt x="125" y="418"/>
                              <a:pt x="130" y="423"/>
                            </a:cubicBezTo>
                            <a:cubicBezTo>
                              <a:pt x="135" y="428"/>
                              <a:pt x="149" y="436"/>
                              <a:pt x="149" y="436"/>
                            </a:cubicBezTo>
                            <a:cubicBezTo>
                              <a:pt x="166" y="435"/>
                              <a:pt x="170" y="429"/>
                              <a:pt x="178" y="413"/>
                            </a:cubicBezTo>
                            <a:cubicBezTo>
                              <a:pt x="184" y="400"/>
                              <a:pt x="204" y="397"/>
                              <a:pt x="206" y="382"/>
                            </a:cubicBezTo>
                            <a:cubicBezTo>
                              <a:pt x="208" y="373"/>
                              <a:pt x="212" y="355"/>
                              <a:pt x="212" y="355"/>
                            </a:cubicBezTo>
                            <a:cubicBezTo>
                              <a:pt x="212" y="349"/>
                              <a:pt x="192" y="360"/>
                              <a:pt x="187" y="355"/>
                            </a:cubicBezTo>
                            <a:cubicBezTo>
                              <a:pt x="181" y="350"/>
                              <a:pt x="187" y="325"/>
                              <a:pt x="178" y="325"/>
                            </a:cubicBezTo>
                            <a:cubicBezTo>
                              <a:pt x="167" y="321"/>
                              <a:pt x="152" y="348"/>
                              <a:pt x="135" y="352"/>
                            </a:cubicBezTo>
                            <a:cubicBezTo>
                              <a:pt x="118" y="356"/>
                              <a:pt x="84" y="360"/>
                              <a:pt x="74" y="349"/>
                            </a:cubicBezTo>
                            <a:cubicBezTo>
                              <a:pt x="63" y="345"/>
                              <a:pt x="49" y="315"/>
                              <a:pt x="72" y="288"/>
                            </a:cubicBezTo>
                            <a:cubicBezTo>
                              <a:pt x="73" y="287"/>
                              <a:pt x="131" y="283"/>
                              <a:pt x="132" y="283"/>
                            </a:cubicBezTo>
                            <a:cubicBezTo>
                              <a:pt x="138" y="279"/>
                              <a:pt x="166" y="269"/>
                              <a:pt x="171" y="265"/>
                            </a:cubicBezTo>
                            <a:cubicBezTo>
                              <a:pt x="192" y="247"/>
                              <a:pt x="163" y="292"/>
                              <a:pt x="194" y="285"/>
                            </a:cubicBezTo>
                            <a:cubicBezTo>
                              <a:pt x="210" y="268"/>
                              <a:pt x="210" y="251"/>
                              <a:pt x="235" y="248"/>
                            </a:cubicBezTo>
                            <a:cubicBezTo>
                              <a:pt x="253" y="234"/>
                              <a:pt x="256" y="232"/>
                              <a:pt x="283" y="228"/>
                            </a:cubicBezTo>
                            <a:cubicBezTo>
                              <a:pt x="289" y="227"/>
                              <a:pt x="321" y="222"/>
                              <a:pt x="321" y="222"/>
                            </a:cubicBezTo>
                            <a:cubicBezTo>
                              <a:pt x="342" y="214"/>
                              <a:pt x="360" y="212"/>
                              <a:pt x="382" y="208"/>
                            </a:cubicBezTo>
                            <a:cubicBezTo>
                              <a:pt x="414" y="183"/>
                              <a:pt x="413" y="181"/>
                              <a:pt x="456" y="178"/>
                            </a:cubicBezTo>
                            <a:cubicBezTo>
                              <a:pt x="488" y="172"/>
                              <a:pt x="525" y="171"/>
                              <a:pt x="558" y="167"/>
                            </a:cubicBezTo>
                            <a:cubicBezTo>
                              <a:pt x="575" y="166"/>
                              <a:pt x="605" y="151"/>
                              <a:pt x="605" y="151"/>
                            </a:cubicBezTo>
                            <a:cubicBezTo>
                              <a:pt x="627" y="146"/>
                              <a:pt x="653" y="141"/>
                              <a:pt x="673" y="134"/>
                            </a:cubicBezTo>
                            <a:cubicBezTo>
                              <a:pt x="689" y="129"/>
                              <a:pt x="691" y="139"/>
                              <a:pt x="708" y="136"/>
                            </a:cubicBezTo>
                            <a:cubicBezTo>
                              <a:pt x="711" y="134"/>
                              <a:pt x="728" y="125"/>
                              <a:pt x="732" y="124"/>
                            </a:cubicBezTo>
                            <a:cubicBezTo>
                              <a:pt x="735" y="122"/>
                              <a:pt x="744" y="123"/>
                              <a:pt x="747" y="121"/>
                            </a:cubicBezTo>
                            <a:cubicBezTo>
                              <a:pt x="756" y="116"/>
                              <a:pt x="754" y="120"/>
                              <a:pt x="762" y="114"/>
                            </a:cubicBezTo>
                            <a:cubicBezTo>
                              <a:pt x="771" y="106"/>
                              <a:pt x="782" y="103"/>
                              <a:pt x="794" y="98"/>
                            </a:cubicBezTo>
                            <a:cubicBezTo>
                              <a:pt x="798" y="93"/>
                              <a:pt x="805" y="90"/>
                              <a:pt x="810" y="84"/>
                            </a:cubicBezTo>
                            <a:cubicBezTo>
                              <a:pt x="812" y="82"/>
                              <a:pt x="811" y="77"/>
                              <a:pt x="813" y="74"/>
                            </a:cubicBezTo>
                            <a:cubicBezTo>
                              <a:pt x="822" y="61"/>
                              <a:pt x="846" y="34"/>
                              <a:pt x="861" y="28"/>
                            </a:cubicBezTo>
                            <a:cubicBezTo>
                              <a:pt x="874" y="14"/>
                              <a:pt x="891" y="15"/>
                              <a:pt x="909" y="10"/>
                            </a:cubicBezTo>
                            <a:cubicBezTo>
                              <a:pt x="923" y="0"/>
                              <a:pt x="926" y="5"/>
                              <a:pt x="941" y="0"/>
                            </a:cubicBezTo>
                            <a:close/>
                          </a:path>
                        </a:pathLst>
                      </a:custGeom>
                      <a:solidFill>
                        <a:srgbClr val="CCEC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5" name="Freeform 29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2146300" y="1306513"/>
                        <a:ext cx="1343025" cy="768350"/>
                      </a:xfrm>
                      <a:custGeom>
                        <a:avLst/>
                        <a:gdLst>
                          <a:gd name="T0" fmla="*/ 2147483646 w 1624"/>
                          <a:gd name="T1" fmla="*/ 2147483646 h 931"/>
                          <a:gd name="T2" fmla="*/ 2147483646 w 1624"/>
                          <a:gd name="T3" fmla="*/ 2147483646 h 931"/>
                          <a:gd name="T4" fmla="*/ 2147483646 w 1624"/>
                          <a:gd name="T5" fmla="*/ 2147483646 h 931"/>
                          <a:gd name="T6" fmla="*/ 2147483646 w 1624"/>
                          <a:gd name="T7" fmla="*/ 2147483646 h 931"/>
                          <a:gd name="T8" fmla="*/ 2147483646 w 1624"/>
                          <a:gd name="T9" fmla="*/ 2147483646 h 931"/>
                          <a:gd name="T10" fmla="*/ 2147483646 w 1624"/>
                          <a:gd name="T11" fmla="*/ 2147483646 h 931"/>
                          <a:gd name="T12" fmla="*/ 2147483646 w 1624"/>
                          <a:gd name="T13" fmla="*/ 2147483646 h 931"/>
                          <a:gd name="T14" fmla="*/ 2147483646 w 1624"/>
                          <a:gd name="T15" fmla="*/ 2147483646 h 931"/>
                          <a:gd name="T16" fmla="*/ 2147483646 w 1624"/>
                          <a:gd name="T17" fmla="*/ 2147483646 h 931"/>
                          <a:gd name="T18" fmla="*/ 2147483646 w 1624"/>
                          <a:gd name="T19" fmla="*/ 2147483646 h 931"/>
                          <a:gd name="T20" fmla="*/ 2147483646 w 1624"/>
                          <a:gd name="T21" fmla="*/ 2147483646 h 931"/>
                          <a:gd name="T22" fmla="*/ 2147483646 w 1624"/>
                          <a:gd name="T23" fmla="*/ 2147483646 h 931"/>
                          <a:gd name="T24" fmla="*/ 2147483646 w 1624"/>
                          <a:gd name="T25" fmla="*/ 2147483646 h 931"/>
                          <a:gd name="T26" fmla="*/ 2147483646 w 1624"/>
                          <a:gd name="T27" fmla="*/ 2147483646 h 931"/>
                          <a:gd name="T28" fmla="*/ 2147483646 w 1624"/>
                          <a:gd name="T29" fmla="*/ 2147483646 h 931"/>
                          <a:gd name="T30" fmla="*/ 2147483646 w 1624"/>
                          <a:gd name="T31" fmla="*/ 2147483646 h 931"/>
                          <a:gd name="T32" fmla="*/ 2147483646 w 1624"/>
                          <a:gd name="T33" fmla="*/ 2147483646 h 931"/>
                          <a:gd name="T34" fmla="*/ 2147483646 w 1624"/>
                          <a:gd name="T35" fmla="*/ 2147483646 h 931"/>
                          <a:gd name="T36" fmla="*/ 2147483646 w 1624"/>
                          <a:gd name="T37" fmla="*/ 2147483646 h 931"/>
                          <a:gd name="T38" fmla="*/ 2147483646 w 1624"/>
                          <a:gd name="T39" fmla="*/ 2147483646 h 931"/>
                          <a:gd name="T40" fmla="*/ 2147483646 w 1624"/>
                          <a:gd name="T41" fmla="*/ 2147483646 h 931"/>
                          <a:gd name="T42" fmla="*/ 2147483646 w 1624"/>
                          <a:gd name="T43" fmla="*/ 2147483646 h 931"/>
                          <a:gd name="T44" fmla="*/ 2147483646 w 1624"/>
                          <a:gd name="T45" fmla="*/ 2147483646 h 931"/>
                          <a:gd name="T46" fmla="*/ 2147483646 w 1624"/>
                          <a:gd name="T47" fmla="*/ 2147483646 h 931"/>
                          <a:gd name="T48" fmla="*/ 2147483646 w 1624"/>
                          <a:gd name="T49" fmla="*/ 2147483646 h 931"/>
                          <a:gd name="T50" fmla="*/ 2147483646 w 1624"/>
                          <a:gd name="T51" fmla="*/ 2147483646 h 931"/>
                          <a:gd name="T52" fmla="*/ 2147483646 w 1624"/>
                          <a:gd name="T53" fmla="*/ 2147483646 h 931"/>
                          <a:gd name="T54" fmla="*/ 2147483646 w 1624"/>
                          <a:gd name="T55" fmla="*/ 2147483646 h 931"/>
                          <a:gd name="T56" fmla="*/ 2147483646 w 1624"/>
                          <a:gd name="T57" fmla="*/ 2147483646 h 931"/>
                          <a:gd name="T58" fmla="*/ 2147483646 w 1624"/>
                          <a:gd name="T59" fmla="*/ 2147483646 h 931"/>
                          <a:gd name="T60" fmla="*/ 2147483646 w 1624"/>
                          <a:gd name="T61" fmla="*/ 2147483646 h 931"/>
                          <a:gd name="T62" fmla="*/ 2147483646 w 1624"/>
                          <a:gd name="T63" fmla="*/ 2147483646 h 931"/>
                          <a:gd name="T64" fmla="*/ 2147483646 w 1624"/>
                          <a:gd name="T65" fmla="*/ 2147483646 h 931"/>
                          <a:gd name="T66" fmla="*/ 2147483646 w 1624"/>
                          <a:gd name="T67" fmla="*/ 2147483646 h 931"/>
                          <a:gd name="T68" fmla="*/ 2147483646 w 1624"/>
                          <a:gd name="T69" fmla="*/ 2147483646 h 931"/>
                          <a:gd name="T70" fmla="*/ 2147483646 w 1624"/>
                          <a:gd name="T71" fmla="*/ 2147483646 h 931"/>
                          <a:gd name="T72" fmla="*/ 2147483646 w 1624"/>
                          <a:gd name="T73" fmla="*/ 2147483646 h 931"/>
                          <a:gd name="T74" fmla="*/ 2147483646 w 1624"/>
                          <a:gd name="T75" fmla="*/ 2147483646 h 931"/>
                          <a:gd name="T76" fmla="*/ 2147483646 w 1624"/>
                          <a:gd name="T77" fmla="*/ 2147483646 h 931"/>
                          <a:gd name="T78" fmla="*/ 2147483646 w 1624"/>
                          <a:gd name="T79" fmla="*/ 2147483646 h 931"/>
                          <a:gd name="T80" fmla="*/ 2147483646 w 1624"/>
                          <a:gd name="T81" fmla="*/ 2147483646 h 931"/>
                          <a:gd name="T82" fmla="*/ 2147483646 w 1624"/>
                          <a:gd name="T83" fmla="*/ 2147483646 h 931"/>
                          <a:gd name="T84" fmla="*/ 2147483646 w 1624"/>
                          <a:gd name="T85" fmla="*/ 2147483646 h 931"/>
                          <a:gd name="T86" fmla="*/ 2147483646 w 1624"/>
                          <a:gd name="T87" fmla="*/ 2147483646 h 931"/>
                          <a:gd name="T88" fmla="*/ 2147483646 w 1624"/>
                          <a:gd name="T89" fmla="*/ 2147483646 h 931"/>
                          <a:gd name="T90" fmla="*/ 2147483646 w 1624"/>
                          <a:gd name="T91" fmla="*/ 2147483646 h 931"/>
                          <a:gd name="T92" fmla="*/ 2147483646 w 1624"/>
                          <a:gd name="T93" fmla="*/ 2147483646 h 931"/>
                          <a:gd name="T94" fmla="*/ 2147483646 w 1624"/>
                          <a:gd name="T95" fmla="*/ 2147483646 h 931"/>
                          <a:gd name="T96" fmla="*/ 2147483646 w 1624"/>
                          <a:gd name="T97" fmla="*/ 2147483646 h 931"/>
                          <a:gd name="T98" fmla="*/ 2147483646 w 1624"/>
                          <a:gd name="T99" fmla="*/ 2147483646 h 931"/>
                          <a:gd name="T100" fmla="*/ 2147483646 w 1624"/>
                          <a:gd name="T101" fmla="*/ 2147483646 h 931"/>
                          <a:gd name="T102" fmla="*/ 2147483646 w 1624"/>
                          <a:gd name="T103" fmla="*/ 2147483646 h 931"/>
                          <a:gd name="T104" fmla="*/ 2147483646 w 1624"/>
                          <a:gd name="T105" fmla="*/ 2147483646 h 931"/>
                          <a:gd name="T106" fmla="*/ 2147483646 w 1624"/>
                          <a:gd name="T107" fmla="*/ 2147483646 h 931"/>
                          <a:gd name="T108" fmla="*/ 2147483646 w 1624"/>
                          <a:gd name="T109" fmla="*/ 2147483646 h 931"/>
                          <a:gd name="T110" fmla="*/ 2147483646 w 1624"/>
                          <a:gd name="T111" fmla="*/ 2147483646 h 931"/>
                          <a:gd name="T112" fmla="*/ 2147483646 w 1624"/>
                          <a:gd name="T113" fmla="*/ 2147483646 h 931"/>
                          <a:gd name="T114" fmla="*/ 2147483646 w 1624"/>
                          <a:gd name="T115" fmla="*/ 2147483646 h 931"/>
                          <a:gd name="T116" fmla="*/ 2147483646 w 1624"/>
                          <a:gd name="T117" fmla="*/ 2147483646 h 931"/>
                          <a:gd name="T118" fmla="*/ 2147483646 w 1624"/>
                          <a:gd name="T119" fmla="*/ 2147483646 h 931"/>
                          <a:gd name="T120" fmla="*/ 2147483646 w 1624"/>
                          <a:gd name="T121" fmla="*/ 2147483646 h 931"/>
                          <a:gd name="T122" fmla="*/ 2147483646 w 1624"/>
                          <a:gd name="T123" fmla="*/ 2147483646 h 931"/>
                          <a:gd name="T124" fmla="*/ 2147483646 w 1624"/>
                          <a:gd name="T125" fmla="*/ 2147483646 h 931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1624"/>
                          <a:gd name="T190" fmla="*/ 0 h 931"/>
                          <a:gd name="T191" fmla="*/ 1624 w 1624"/>
                          <a:gd name="T192" fmla="*/ 931 h 931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1624" h="931">
                            <a:moveTo>
                              <a:pt x="261" y="68"/>
                            </a:moveTo>
                            <a:cubicBezTo>
                              <a:pt x="277" y="55"/>
                              <a:pt x="257" y="41"/>
                              <a:pt x="284" y="37"/>
                            </a:cubicBezTo>
                            <a:cubicBezTo>
                              <a:pt x="311" y="33"/>
                              <a:pt x="373" y="42"/>
                              <a:pt x="421" y="46"/>
                            </a:cubicBezTo>
                            <a:cubicBezTo>
                              <a:pt x="482" y="53"/>
                              <a:pt x="507" y="61"/>
                              <a:pt x="575" y="64"/>
                            </a:cubicBezTo>
                            <a:cubicBezTo>
                              <a:pt x="637" y="69"/>
                              <a:pt x="710" y="69"/>
                              <a:pt x="784" y="73"/>
                            </a:cubicBezTo>
                            <a:cubicBezTo>
                              <a:pt x="858" y="77"/>
                              <a:pt x="939" y="90"/>
                              <a:pt x="1021" y="91"/>
                            </a:cubicBezTo>
                            <a:cubicBezTo>
                              <a:pt x="1078" y="104"/>
                              <a:pt x="1220" y="86"/>
                              <a:pt x="1275" y="82"/>
                            </a:cubicBezTo>
                            <a:cubicBezTo>
                              <a:pt x="1332" y="78"/>
                              <a:pt x="1310" y="90"/>
                              <a:pt x="1366" y="82"/>
                            </a:cubicBezTo>
                            <a:cubicBezTo>
                              <a:pt x="1384" y="0"/>
                              <a:pt x="1412" y="57"/>
                              <a:pt x="1448" y="55"/>
                            </a:cubicBezTo>
                            <a:cubicBezTo>
                              <a:pt x="1476" y="55"/>
                              <a:pt x="1576" y="17"/>
                              <a:pt x="1600" y="23"/>
                            </a:cubicBezTo>
                            <a:cubicBezTo>
                              <a:pt x="1624" y="29"/>
                              <a:pt x="1595" y="78"/>
                              <a:pt x="1593" y="93"/>
                            </a:cubicBezTo>
                            <a:cubicBezTo>
                              <a:pt x="1592" y="100"/>
                              <a:pt x="1594" y="108"/>
                              <a:pt x="1589" y="113"/>
                            </a:cubicBezTo>
                            <a:cubicBezTo>
                              <a:pt x="1584" y="118"/>
                              <a:pt x="1549" y="131"/>
                              <a:pt x="1539" y="134"/>
                            </a:cubicBezTo>
                            <a:cubicBezTo>
                              <a:pt x="1531" y="139"/>
                              <a:pt x="1521" y="139"/>
                              <a:pt x="1514" y="146"/>
                            </a:cubicBezTo>
                            <a:cubicBezTo>
                              <a:pt x="1510" y="150"/>
                              <a:pt x="1510" y="158"/>
                              <a:pt x="1506" y="163"/>
                            </a:cubicBezTo>
                            <a:cubicBezTo>
                              <a:pt x="1500" y="170"/>
                              <a:pt x="1491" y="174"/>
                              <a:pt x="1485" y="180"/>
                            </a:cubicBezTo>
                            <a:cubicBezTo>
                              <a:pt x="1479" y="205"/>
                              <a:pt x="1486" y="212"/>
                              <a:pt x="1506" y="225"/>
                            </a:cubicBezTo>
                            <a:cubicBezTo>
                              <a:pt x="1516" y="266"/>
                              <a:pt x="1501" y="225"/>
                              <a:pt x="1523" y="246"/>
                            </a:cubicBezTo>
                            <a:cubicBezTo>
                              <a:pt x="1536" y="258"/>
                              <a:pt x="1527" y="278"/>
                              <a:pt x="1556" y="287"/>
                            </a:cubicBezTo>
                            <a:cubicBezTo>
                              <a:pt x="1566" y="304"/>
                              <a:pt x="1582" y="311"/>
                              <a:pt x="1593" y="328"/>
                            </a:cubicBezTo>
                            <a:cubicBezTo>
                              <a:pt x="1598" y="343"/>
                              <a:pt x="1605" y="356"/>
                              <a:pt x="1610" y="370"/>
                            </a:cubicBezTo>
                            <a:cubicBezTo>
                              <a:pt x="1605" y="418"/>
                              <a:pt x="1603" y="435"/>
                              <a:pt x="1564" y="461"/>
                            </a:cubicBezTo>
                            <a:cubicBezTo>
                              <a:pt x="1560" y="473"/>
                              <a:pt x="1536" y="494"/>
                              <a:pt x="1523" y="498"/>
                            </a:cubicBezTo>
                            <a:cubicBezTo>
                              <a:pt x="1504" y="515"/>
                              <a:pt x="1442" y="536"/>
                              <a:pt x="1415" y="544"/>
                            </a:cubicBezTo>
                            <a:cubicBezTo>
                              <a:pt x="1403" y="562"/>
                              <a:pt x="1378" y="570"/>
                              <a:pt x="1361" y="585"/>
                            </a:cubicBezTo>
                            <a:cubicBezTo>
                              <a:pt x="1347" y="598"/>
                              <a:pt x="1333" y="628"/>
                              <a:pt x="1312" y="631"/>
                            </a:cubicBezTo>
                            <a:cubicBezTo>
                              <a:pt x="1294" y="633"/>
                              <a:pt x="1276" y="634"/>
                              <a:pt x="1258" y="635"/>
                            </a:cubicBezTo>
                            <a:cubicBezTo>
                              <a:pt x="1252" y="643"/>
                              <a:pt x="1249" y="655"/>
                              <a:pt x="1241" y="660"/>
                            </a:cubicBezTo>
                            <a:cubicBezTo>
                              <a:pt x="1233" y="665"/>
                              <a:pt x="1216" y="676"/>
                              <a:pt x="1216" y="676"/>
                            </a:cubicBezTo>
                            <a:cubicBezTo>
                              <a:pt x="1150" y="669"/>
                              <a:pt x="1114" y="669"/>
                              <a:pt x="1039" y="672"/>
                            </a:cubicBezTo>
                            <a:cubicBezTo>
                              <a:pt x="1013" y="674"/>
                              <a:pt x="1004" y="698"/>
                              <a:pt x="989" y="722"/>
                            </a:cubicBezTo>
                            <a:cubicBezTo>
                              <a:pt x="982" y="772"/>
                              <a:pt x="937" y="736"/>
                              <a:pt x="890" y="742"/>
                            </a:cubicBezTo>
                            <a:cubicBezTo>
                              <a:pt x="862" y="761"/>
                              <a:pt x="835" y="764"/>
                              <a:pt x="803" y="775"/>
                            </a:cubicBezTo>
                            <a:cubicBezTo>
                              <a:pt x="773" y="805"/>
                              <a:pt x="728" y="798"/>
                              <a:pt x="687" y="800"/>
                            </a:cubicBezTo>
                            <a:cubicBezTo>
                              <a:pt x="665" y="814"/>
                              <a:pt x="655" y="831"/>
                              <a:pt x="628" y="839"/>
                            </a:cubicBezTo>
                            <a:cubicBezTo>
                              <a:pt x="591" y="834"/>
                              <a:pt x="578" y="840"/>
                              <a:pt x="550" y="862"/>
                            </a:cubicBezTo>
                            <a:cubicBezTo>
                              <a:pt x="544" y="931"/>
                              <a:pt x="528" y="902"/>
                              <a:pt x="463" y="908"/>
                            </a:cubicBezTo>
                            <a:cubicBezTo>
                              <a:pt x="412" y="906"/>
                              <a:pt x="389" y="908"/>
                              <a:pt x="348" y="895"/>
                            </a:cubicBezTo>
                            <a:cubicBezTo>
                              <a:pt x="328" y="877"/>
                              <a:pt x="333" y="874"/>
                              <a:pt x="302" y="879"/>
                            </a:cubicBezTo>
                            <a:cubicBezTo>
                              <a:pt x="300" y="885"/>
                              <a:pt x="298" y="901"/>
                              <a:pt x="285" y="895"/>
                            </a:cubicBezTo>
                            <a:cubicBezTo>
                              <a:pt x="276" y="891"/>
                              <a:pt x="280" y="873"/>
                              <a:pt x="273" y="866"/>
                            </a:cubicBezTo>
                            <a:cubicBezTo>
                              <a:pt x="265" y="858"/>
                              <a:pt x="244" y="846"/>
                              <a:pt x="244" y="846"/>
                            </a:cubicBezTo>
                            <a:cubicBezTo>
                              <a:pt x="237" y="834"/>
                              <a:pt x="235" y="834"/>
                              <a:pt x="232" y="821"/>
                            </a:cubicBezTo>
                            <a:cubicBezTo>
                              <a:pt x="230" y="814"/>
                              <a:pt x="233" y="805"/>
                              <a:pt x="228" y="800"/>
                            </a:cubicBezTo>
                            <a:cubicBezTo>
                              <a:pt x="227" y="799"/>
                              <a:pt x="197" y="790"/>
                              <a:pt x="190" y="788"/>
                            </a:cubicBezTo>
                            <a:cubicBezTo>
                              <a:pt x="182" y="785"/>
                              <a:pt x="165" y="780"/>
                              <a:pt x="165" y="780"/>
                            </a:cubicBezTo>
                            <a:cubicBezTo>
                              <a:pt x="141" y="754"/>
                              <a:pt x="107" y="754"/>
                              <a:pt x="74" y="751"/>
                            </a:cubicBezTo>
                            <a:cubicBezTo>
                              <a:pt x="40" y="737"/>
                              <a:pt x="37" y="687"/>
                              <a:pt x="12" y="664"/>
                            </a:cubicBezTo>
                            <a:cubicBezTo>
                              <a:pt x="0" y="625"/>
                              <a:pt x="8" y="602"/>
                              <a:pt x="33" y="577"/>
                            </a:cubicBezTo>
                            <a:cubicBezTo>
                              <a:pt x="37" y="563"/>
                              <a:pt x="15" y="540"/>
                              <a:pt x="20" y="527"/>
                            </a:cubicBezTo>
                            <a:cubicBezTo>
                              <a:pt x="24" y="514"/>
                              <a:pt x="49" y="504"/>
                              <a:pt x="62" y="502"/>
                            </a:cubicBezTo>
                            <a:cubicBezTo>
                              <a:pt x="102" y="496"/>
                              <a:pt x="41" y="472"/>
                              <a:pt x="84" y="467"/>
                            </a:cubicBezTo>
                            <a:cubicBezTo>
                              <a:pt x="108" y="451"/>
                              <a:pt x="170" y="467"/>
                              <a:pt x="190" y="444"/>
                            </a:cubicBezTo>
                            <a:cubicBezTo>
                              <a:pt x="186" y="416"/>
                              <a:pt x="187" y="407"/>
                              <a:pt x="161" y="399"/>
                            </a:cubicBezTo>
                            <a:cubicBezTo>
                              <a:pt x="155" y="389"/>
                              <a:pt x="111" y="354"/>
                              <a:pt x="99" y="349"/>
                            </a:cubicBezTo>
                            <a:cubicBezTo>
                              <a:pt x="89" y="345"/>
                              <a:pt x="77" y="344"/>
                              <a:pt x="66" y="341"/>
                            </a:cubicBezTo>
                            <a:cubicBezTo>
                              <a:pt x="52" y="332"/>
                              <a:pt x="42" y="332"/>
                              <a:pt x="37" y="316"/>
                            </a:cubicBezTo>
                            <a:cubicBezTo>
                              <a:pt x="64" y="283"/>
                              <a:pt x="30" y="305"/>
                              <a:pt x="52" y="271"/>
                            </a:cubicBezTo>
                            <a:cubicBezTo>
                              <a:pt x="55" y="266"/>
                              <a:pt x="76" y="208"/>
                              <a:pt x="79" y="204"/>
                            </a:cubicBezTo>
                            <a:cubicBezTo>
                              <a:pt x="104" y="172"/>
                              <a:pt x="99" y="182"/>
                              <a:pt x="128" y="167"/>
                            </a:cubicBezTo>
                            <a:cubicBezTo>
                              <a:pt x="140" y="155"/>
                              <a:pt x="137" y="146"/>
                              <a:pt x="148" y="135"/>
                            </a:cubicBezTo>
                            <a:cubicBezTo>
                              <a:pt x="159" y="124"/>
                              <a:pt x="175" y="112"/>
                              <a:pt x="194" y="101"/>
                            </a:cubicBezTo>
                            <a:cubicBezTo>
                              <a:pt x="201" y="79"/>
                              <a:pt x="261" y="92"/>
                              <a:pt x="261" y="68"/>
                            </a:cubicBezTo>
                            <a:close/>
                          </a:path>
                        </a:pathLst>
                      </a:custGeom>
                      <a:solidFill>
                        <a:srgbClr val="CCEC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" name="Freeform 30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3007358" y="1319024"/>
                        <a:ext cx="940504" cy="1264596"/>
                      </a:xfrm>
                      <a:custGeom>
                        <a:avLst/>
                        <a:gdLst>
                          <a:gd name="T0" fmla="*/ 2147483646 w 1140"/>
                          <a:gd name="T1" fmla="*/ 0 h 1532"/>
                          <a:gd name="T2" fmla="*/ 2147483646 w 1140"/>
                          <a:gd name="T3" fmla="*/ 2147483646 h 1532"/>
                          <a:gd name="T4" fmla="*/ 2147483646 w 1140"/>
                          <a:gd name="T5" fmla="*/ 2147483646 h 1532"/>
                          <a:gd name="T6" fmla="*/ 2147483646 w 1140"/>
                          <a:gd name="T7" fmla="*/ 2147483646 h 1532"/>
                          <a:gd name="T8" fmla="*/ 2147483646 w 1140"/>
                          <a:gd name="T9" fmla="*/ 2147483646 h 1532"/>
                          <a:gd name="T10" fmla="*/ 2147483646 w 1140"/>
                          <a:gd name="T11" fmla="*/ 2147483646 h 1532"/>
                          <a:gd name="T12" fmla="*/ 2147483646 w 1140"/>
                          <a:gd name="T13" fmla="*/ 2147483646 h 1532"/>
                          <a:gd name="T14" fmla="*/ 2147483646 w 1140"/>
                          <a:gd name="T15" fmla="*/ 2147483646 h 1532"/>
                          <a:gd name="T16" fmla="*/ 2147483646 w 1140"/>
                          <a:gd name="T17" fmla="*/ 2147483646 h 1532"/>
                          <a:gd name="T18" fmla="*/ 2147483646 w 1140"/>
                          <a:gd name="T19" fmla="*/ 2147483646 h 1532"/>
                          <a:gd name="T20" fmla="*/ 2147483646 w 1140"/>
                          <a:gd name="T21" fmla="*/ 2147483646 h 1532"/>
                          <a:gd name="T22" fmla="*/ 2147483646 w 1140"/>
                          <a:gd name="T23" fmla="*/ 2147483646 h 1532"/>
                          <a:gd name="T24" fmla="*/ 2147483646 w 1140"/>
                          <a:gd name="T25" fmla="*/ 2147483646 h 1532"/>
                          <a:gd name="T26" fmla="*/ 2147483646 w 1140"/>
                          <a:gd name="T27" fmla="*/ 2147483646 h 1532"/>
                          <a:gd name="T28" fmla="*/ 2147483646 w 1140"/>
                          <a:gd name="T29" fmla="*/ 2147483646 h 1532"/>
                          <a:gd name="T30" fmla="*/ 2147483646 w 1140"/>
                          <a:gd name="T31" fmla="*/ 2147483646 h 1532"/>
                          <a:gd name="T32" fmla="*/ 2147483646 w 1140"/>
                          <a:gd name="T33" fmla="*/ 2147483646 h 1532"/>
                          <a:gd name="T34" fmla="*/ 2147483646 w 1140"/>
                          <a:gd name="T35" fmla="*/ 2147483646 h 1532"/>
                          <a:gd name="T36" fmla="*/ 2147483646 w 1140"/>
                          <a:gd name="T37" fmla="*/ 2147483646 h 1532"/>
                          <a:gd name="T38" fmla="*/ 2147483646 w 1140"/>
                          <a:gd name="T39" fmla="*/ 2147483646 h 1532"/>
                          <a:gd name="T40" fmla="*/ 2147483646 w 1140"/>
                          <a:gd name="T41" fmla="*/ 2147483646 h 1532"/>
                          <a:gd name="T42" fmla="*/ 2147483646 w 1140"/>
                          <a:gd name="T43" fmla="*/ 2147483646 h 1532"/>
                          <a:gd name="T44" fmla="*/ 2147483646 w 1140"/>
                          <a:gd name="T45" fmla="*/ 2147483646 h 1532"/>
                          <a:gd name="T46" fmla="*/ 2147483646 w 1140"/>
                          <a:gd name="T47" fmla="*/ 2147483646 h 1532"/>
                          <a:gd name="T48" fmla="*/ 2147483646 w 1140"/>
                          <a:gd name="T49" fmla="*/ 2147483646 h 1532"/>
                          <a:gd name="T50" fmla="*/ 2147483646 w 1140"/>
                          <a:gd name="T51" fmla="*/ 2147483646 h 1532"/>
                          <a:gd name="T52" fmla="*/ 2147483646 w 1140"/>
                          <a:gd name="T53" fmla="*/ 2147483646 h 1532"/>
                          <a:gd name="T54" fmla="*/ 2147483646 w 1140"/>
                          <a:gd name="T55" fmla="*/ 2147483646 h 1532"/>
                          <a:gd name="T56" fmla="*/ 2147483646 w 1140"/>
                          <a:gd name="T57" fmla="*/ 2147483646 h 1532"/>
                          <a:gd name="T58" fmla="*/ 2147483646 w 1140"/>
                          <a:gd name="T59" fmla="*/ 2147483646 h 1532"/>
                          <a:gd name="T60" fmla="*/ 2147483646 w 1140"/>
                          <a:gd name="T61" fmla="*/ 2147483646 h 1532"/>
                          <a:gd name="T62" fmla="*/ 2147483646 w 1140"/>
                          <a:gd name="T63" fmla="*/ 2147483646 h 1532"/>
                          <a:gd name="T64" fmla="*/ 2147483646 w 1140"/>
                          <a:gd name="T65" fmla="*/ 2147483646 h 1532"/>
                          <a:gd name="T66" fmla="*/ 2147483646 w 1140"/>
                          <a:gd name="T67" fmla="*/ 2147483646 h 1532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1140"/>
                          <a:gd name="T103" fmla="*/ 0 h 1532"/>
                          <a:gd name="T104" fmla="*/ 1140 w 1140"/>
                          <a:gd name="T105" fmla="*/ 1532 h 1532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1140" h="1532">
                            <a:moveTo>
                              <a:pt x="496" y="64"/>
                            </a:moveTo>
                            <a:cubicBezTo>
                              <a:pt x="490" y="46"/>
                              <a:pt x="481" y="10"/>
                              <a:pt x="496" y="0"/>
                            </a:cubicBezTo>
                            <a:cubicBezTo>
                              <a:pt x="523" y="3"/>
                              <a:pt x="562" y="34"/>
                              <a:pt x="588" y="40"/>
                            </a:cubicBezTo>
                            <a:cubicBezTo>
                              <a:pt x="592" y="41"/>
                              <a:pt x="589" y="49"/>
                              <a:pt x="592" y="52"/>
                            </a:cubicBezTo>
                            <a:cubicBezTo>
                              <a:pt x="599" y="59"/>
                              <a:pt x="642" y="63"/>
                              <a:pt x="652" y="68"/>
                            </a:cubicBezTo>
                            <a:cubicBezTo>
                              <a:pt x="674" y="79"/>
                              <a:pt x="701" y="103"/>
                              <a:pt x="724" y="108"/>
                            </a:cubicBezTo>
                            <a:cubicBezTo>
                              <a:pt x="742" y="117"/>
                              <a:pt x="750" y="128"/>
                              <a:pt x="764" y="140"/>
                            </a:cubicBezTo>
                            <a:cubicBezTo>
                              <a:pt x="786" y="160"/>
                              <a:pt x="818" y="148"/>
                              <a:pt x="832" y="176"/>
                            </a:cubicBezTo>
                            <a:cubicBezTo>
                              <a:pt x="835" y="200"/>
                              <a:pt x="839" y="232"/>
                              <a:pt x="852" y="252"/>
                            </a:cubicBezTo>
                            <a:cubicBezTo>
                              <a:pt x="857" y="274"/>
                              <a:pt x="841" y="295"/>
                              <a:pt x="848" y="316"/>
                            </a:cubicBezTo>
                            <a:cubicBezTo>
                              <a:pt x="851" y="326"/>
                              <a:pt x="853" y="337"/>
                              <a:pt x="856" y="348"/>
                            </a:cubicBezTo>
                            <a:cubicBezTo>
                              <a:pt x="857" y="353"/>
                              <a:pt x="888" y="360"/>
                              <a:pt x="888" y="360"/>
                            </a:cubicBezTo>
                            <a:cubicBezTo>
                              <a:pt x="893" y="416"/>
                              <a:pt x="898" y="467"/>
                              <a:pt x="932" y="512"/>
                            </a:cubicBezTo>
                            <a:cubicBezTo>
                              <a:pt x="942" y="542"/>
                              <a:pt x="934" y="573"/>
                              <a:pt x="952" y="600"/>
                            </a:cubicBezTo>
                            <a:cubicBezTo>
                              <a:pt x="954" y="615"/>
                              <a:pt x="981" y="629"/>
                              <a:pt x="988" y="644"/>
                            </a:cubicBezTo>
                            <a:cubicBezTo>
                              <a:pt x="1000" y="667"/>
                              <a:pt x="991" y="689"/>
                              <a:pt x="1008" y="708"/>
                            </a:cubicBezTo>
                            <a:cubicBezTo>
                              <a:pt x="1042" y="746"/>
                              <a:pt x="1008" y="722"/>
                              <a:pt x="1036" y="740"/>
                            </a:cubicBezTo>
                            <a:cubicBezTo>
                              <a:pt x="1044" y="753"/>
                              <a:pt x="1079" y="763"/>
                              <a:pt x="1084" y="772"/>
                            </a:cubicBezTo>
                            <a:cubicBezTo>
                              <a:pt x="1093" y="782"/>
                              <a:pt x="1084" y="785"/>
                              <a:pt x="1088" y="800"/>
                            </a:cubicBezTo>
                            <a:cubicBezTo>
                              <a:pt x="1096" y="824"/>
                              <a:pt x="1094" y="843"/>
                              <a:pt x="1108" y="864"/>
                            </a:cubicBezTo>
                            <a:cubicBezTo>
                              <a:pt x="1109" y="906"/>
                              <a:pt x="1124" y="1039"/>
                              <a:pt x="1140" y="1088"/>
                            </a:cubicBezTo>
                            <a:cubicBezTo>
                              <a:pt x="1115" y="1096"/>
                              <a:pt x="1070" y="1143"/>
                              <a:pt x="1052" y="1156"/>
                            </a:cubicBezTo>
                            <a:cubicBezTo>
                              <a:pt x="1011" y="1187"/>
                              <a:pt x="1033" y="1177"/>
                              <a:pt x="988" y="1188"/>
                            </a:cubicBezTo>
                            <a:cubicBezTo>
                              <a:pt x="963" y="1205"/>
                              <a:pt x="932" y="1235"/>
                              <a:pt x="904" y="1244"/>
                            </a:cubicBezTo>
                            <a:cubicBezTo>
                              <a:pt x="891" y="1255"/>
                              <a:pt x="878" y="1267"/>
                              <a:pt x="864" y="1276"/>
                            </a:cubicBezTo>
                            <a:cubicBezTo>
                              <a:pt x="842" y="1290"/>
                              <a:pt x="835" y="1302"/>
                              <a:pt x="820" y="1324"/>
                            </a:cubicBezTo>
                            <a:cubicBezTo>
                              <a:pt x="813" y="1350"/>
                              <a:pt x="818" y="1364"/>
                              <a:pt x="792" y="1368"/>
                            </a:cubicBezTo>
                            <a:cubicBezTo>
                              <a:pt x="778" y="1416"/>
                              <a:pt x="768" y="1434"/>
                              <a:pt x="720" y="1448"/>
                            </a:cubicBezTo>
                            <a:cubicBezTo>
                              <a:pt x="716" y="1482"/>
                              <a:pt x="713" y="1503"/>
                              <a:pt x="680" y="1520"/>
                            </a:cubicBezTo>
                            <a:cubicBezTo>
                              <a:pt x="651" y="1519"/>
                              <a:pt x="525" y="1532"/>
                              <a:pt x="508" y="1480"/>
                            </a:cubicBezTo>
                            <a:cubicBezTo>
                              <a:pt x="512" y="1460"/>
                              <a:pt x="512" y="1451"/>
                              <a:pt x="532" y="1444"/>
                            </a:cubicBezTo>
                            <a:cubicBezTo>
                              <a:pt x="555" y="1421"/>
                              <a:pt x="557" y="1401"/>
                              <a:pt x="564" y="1372"/>
                            </a:cubicBezTo>
                            <a:cubicBezTo>
                              <a:pt x="566" y="1364"/>
                              <a:pt x="572" y="1348"/>
                              <a:pt x="572" y="1348"/>
                            </a:cubicBezTo>
                            <a:cubicBezTo>
                              <a:pt x="566" y="1323"/>
                              <a:pt x="551" y="1322"/>
                              <a:pt x="528" y="1316"/>
                            </a:cubicBezTo>
                            <a:cubicBezTo>
                              <a:pt x="500" y="1298"/>
                              <a:pt x="513" y="1303"/>
                              <a:pt x="492" y="1296"/>
                            </a:cubicBezTo>
                            <a:cubicBezTo>
                              <a:pt x="481" y="1262"/>
                              <a:pt x="466" y="1217"/>
                              <a:pt x="428" y="1204"/>
                            </a:cubicBezTo>
                            <a:cubicBezTo>
                              <a:pt x="401" y="1163"/>
                              <a:pt x="424" y="1138"/>
                              <a:pt x="396" y="1096"/>
                            </a:cubicBezTo>
                            <a:cubicBezTo>
                              <a:pt x="367" y="1106"/>
                              <a:pt x="387" y="1071"/>
                              <a:pt x="368" y="1084"/>
                            </a:cubicBezTo>
                            <a:cubicBezTo>
                              <a:pt x="339" y="1065"/>
                              <a:pt x="356" y="1061"/>
                              <a:pt x="344" y="1024"/>
                            </a:cubicBezTo>
                            <a:cubicBezTo>
                              <a:pt x="341" y="1014"/>
                              <a:pt x="311" y="1024"/>
                              <a:pt x="308" y="1024"/>
                            </a:cubicBezTo>
                            <a:cubicBezTo>
                              <a:pt x="262" y="1032"/>
                              <a:pt x="265" y="1020"/>
                              <a:pt x="204" y="1016"/>
                            </a:cubicBezTo>
                            <a:cubicBezTo>
                              <a:pt x="199" y="1002"/>
                              <a:pt x="203" y="985"/>
                              <a:pt x="196" y="972"/>
                            </a:cubicBezTo>
                            <a:cubicBezTo>
                              <a:pt x="189" y="958"/>
                              <a:pt x="173" y="949"/>
                              <a:pt x="164" y="936"/>
                            </a:cubicBezTo>
                            <a:cubicBezTo>
                              <a:pt x="169" y="903"/>
                              <a:pt x="170" y="906"/>
                              <a:pt x="148" y="888"/>
                            </a:cubicBezTo>
                            <a:cubicBezTo>
                              <a:pt x="144" y="884"/>
                              <a:pt x="141" y="877"/>
                              <a:pt x="136" y="876"/>
                            </a:cubicBezTo>
                            <a:cubicBezTo>
                              <a:pt x="115" y="871"/>
                              <a:pt x="72" y="868"/>
                              <a:pt x="72" y="868"/>
                            </a:cubicBezTo>
                            <a:cubicBezTo>
                              <a:pt x="66" y="844"/>
                              <a:pt x="67" y="820"/>
                              <a:pt x="60" y="796"/>
                            </a:cubicBezTo>
                            <a:cubicBezTo>
                              <a:pt x="56" y="783"/>
                              <a:pt x="40" y="760"/>
                              <a:pt x="40" y="760"/>
                            </a:cubicBezTo>
                            <a:cubicBezTo>
                              <a:pt x="50" y="718"/>
                              <a:pt x="42" y="682"/>
                              <a:pt x="0" y="668"/>
                            </a:cubicBezTo>
                            <a:cubicBezTo>
                              <a:pt x="6" y="650"/>
                              <a:pt x="16" y="648"/>
                              <a:pt x="32" y="640"/>
                            </a:cubicBezTo>
                            <a:cubicBezTo>
                              <a:pt x="59" y="642"/>
                              <a:pt x="102" y="648"/>
                              <a:pt x="132" y="640"/>
                            </a:cubicBezTo>
                            <a:cubicBezTo>
                              <a:pt x="145" y="637"/>
                              <a:pt x="156" y="628"/>
                              <a:pt x="168" y="624"/>
                            </a:cubicBezTo>
                            <a:cubicBezTo>
                              <a:pt x="172" y="623"/>
                              <a:pt x="180" y="620"/>
                              <a:pt x="180" y="620"/>
                            </a:cubicBezTo>
                            <a:cubicBezTo>
                              <a:pt x="196" y="596"/>
                              <a:pt x="228" y="569"/>
                              <a:pt x="256" y="564"/>
                            </a:cubicBezTo>
                            <a:cubicBezTo>
                              <a:pt x="263" y="559"/>
                              <a:pt x="282" y="582"/>
                              <a:pt x="288" y="576"/>
                            </a:cubicBezTo>
                            <a:cubicBezTo>
                              <a:pt x="291" y="573"/>
                              <a:pt x="289" y="567"/>
                              <a:pt x="292" y="564"/>
                            </a:cubicBezTo>
                            <a:cubicBezTo>
                              <a:pt x="295" y="560"/>
                              <a:pt x="300" y="559"/>
                              <a:pt x="304" y="556"/>
                            </a:cubicBezTo>
                            <a:cubicBezTo>
                              <a:pt x="316" y="539"/>
                              <a:pt x="336" y="515"/>
                              <a:pt x="356" y="508"/>
                            </a:cubicBezTo>
                            <a:cubicBezTo>
                              <a:pt x="377" y="487"/>
                              <a:pt x="399" y="479"/>
                              <a:pt x="428" y="472"/>
                            </a:cubicBezTo>
                            <a:cubicBezTo>
                              <a:pt x="435" y="467"/>
                              <a:pt x="447" y="467"/>
                              <a:pt x="452" y="460"/>
                            </a:cubicBezTo>
                            <a:cubicBezTo>
                              <a:pt x="470" y="434"/>
                              <a:pt x="453" y="437"/>
                              <a:pt x="484" y="416"/>
                            </a:cubicBezTo>
                            <a:cubicBezTo>
                              <a:pt x="487" y="408"/>
                              <a:pt x="487" y="399"/>
                              <a:pt x="492" y="392"/>
                            </a:cubicBezTo>
                            <a:cubicBezTo>
                              <a:pt x="495" y="388"/>
                              <a:pt x="498" y="384"/>
                              <a:pt x="500" y="380"/>
                            </a:cubicBezTo>
                            <a:cubicBezTo>
                              <a:pt x="503" y="372"/>
                              <a:pt x="505" y="364"/>
                              <a:pt x="508" y="356"/>
                            </a:cubicBezTo>
                            <a:cubicBezTo>
                              <a:pt x="509" y="352"/>
                              <a:pt x="512" y="344"/>
                              <a:pt x="512" y="344"/>
                            </a:cubicBezTo>
                            <a:cubicBezTo>
                              <a:pt x="503" y="290"/>
                              <a:pt x="396" y="236"/>
                              <a:pt x="392" y="196"/>
                            </a:cubicBezTo>
                            <a:cubicBezTo>
                              <a:pt x="384" y="184"/>
                              <a:pt x="400" y="168"/>
                              <a:pt x="392" y="156"/>
                            </a:cubicBezTo>
                            <a:cubicBezTo>
                              <a:pt x="414" y="123"/>
                              <a:pt x="453" y="113"/>
                              <a:pt x="484" y="92"/>
                            </a:cubicBezTo>
                            <a:cubicBezTo>
                              <a:pt x="496" y="75"/>
                              <a:pt x="500" y="60"/>
                              <a:pt x="500" y="40"/>
                            </a:cubicBezTo>
                          </a:path>
                        </a:pathLst>
                      </a:custGeom>
                      <a:solidFill>
                        <a:srgbClr val="CCEC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" name="Freeform 31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2162640" y="1840101"/>
                        <a:ext cx="1350439" cy="1303433"/>
                      </a:xfrm>
                      <a:custGeom>
                        <a:avLst/>
                        <a:gdLst>
                          <a:gd name="T0" fmla="*/ 2147483647 w 1637"/>
                          <a:gd name="T1" fmla="*/ 2147483647 h 1577"/>
                          <a:gd name="T2" fmla="*/ 2147483647 w 1637"/>
                          <a:gd name="T3" fmla="*/ 2147483647 h 1577"/>
                          <a:gd name="T4" fmla="*/ 2147483647 w 1637"/>
                          <a:gd name="T5" fmla="*/ 2147483647 h 1577"/>
                          <a:gd name="T6" fmla="*/ 2147483647 w 1637"/>
                          <a:gd name="T7" fmla="*/ 2147483647 h 1577"/>
                          <a:gd name="T8" fmla="*/ 2147483647 w 1637"/>
                          <a:gd name="T9" fmla="*/ 2147483647 h 1577"/>
                          <a:gd name="T10" fmla="*/ 2147483647 w 1637"/>
                          <a:gd name="T11" fmla="*/ 2147483647 h 1577"/>
                          <a:gd name="T12" fmla="*/ 2147483647 w 1637"/>
                          <a:gd name="T13" fmla="*/ 0 h 1577"/>
                          <a:gd name="T14" fmla="*/ 2147483647 w 1637"/>
                          <a:gd name="T15" fmla="*/ 2147483647 h 1577"/>
                          <a:gd name="T16" fmla="*/ 2147483647 w 1637"/>
                          <a:gd name="T17" fmla="*/ 2147483647 h 1577"/>
                          <a:gd name="T18" fmla="*/ 2147483647 w 1637"/>
                          <a:gd name="T19" fmla="*/ 2147483647 h 1577"/>
                          <a:gd name="T20" fmla="*/ 2147483647 w 1637"/>
                          <a:gd name="T21" fmla="*/ 2147483647 h 1577"/>
                          <a:gd name="T22" fmla="*/ 2147483647 w 1637"/>
                          <a:gd name="T23" fmla="*/ 2147483647 h 1577"/>
                          <a:gd name="T24" fmla="*/ 2147483647 w 1637"/>
                          <a:gd name="T25" fmla="*/ 2147483647 h 1577"/>
                          <a:gd name="T26" fmla="*/ 2147483647 w 1637"/>
                          <a:gd name="T27" fmla="*/ 2147483647 h 1577"/>
                          <a:gd name="T28" fmla="*/ 2147483647 w 1637"/>
                          <a:gd name="T29" fmla="*/ 2147483647 h 1577"/>
                          <a:gd name="T30" fmla="*/ 2147483647 w 1637"/>
                          <a:gd name="T31" fmla="*/ 2147483647 h 1577"/>
                          <a:gd name="T32" fmla="*/ 2147483647 w 1637"/>
                          <a:gd name="T33" fmla="*/ 2147483647 h 1577"/>
                          <a:gd name="T34" fmla="*/ 2147483647 w 1637"/>
                          <a:gd name="T35" fmla="*/ 2147483647 h 1577"/>
                          <a:gd name="T36" fmla="*/ 2147483647 w 1637"/>
                          <a:gd name="T37" fmla="*/ 2147483647 h 1577"/>
                          <a:gd name="T38" fmla="*/ 2147483647 w 1637"/>
                          <a:gd name="T39" fmla="*/ 2147483647 h 1577"/>
                          <a:gd name="T40" fmla="*/ 2147483647 w 1637"/>
                          <a:gd name="T41" fmla="*/ 2147483647 h 1577"/>
                          <a:gd name="T42" fmla="*/ 2147483647 w 1637"/>
                          <a:gd name="T43" fmla="*/ 2147483647 h 1577"/>
                          <a:gd name="T44" fmla="*/ 2147483647 w 1637"/>
                          <a:gd name="T45" fmla="*/ 2147483647 h 1577"/>
                          <a:gd name="T46" fmla="*/ 2147483647 w 1637"/>
                          <a:gd name="T47" fmla="*/ 2147483647 h 1577"/>
                          <a:gd name="T48" fmla="*/ 2147483647 w 1637"/>
                          <a:gd name="T49" fmla="*/ 2147483647 h 1577"/>
                          <a:gd name="T50" fmla="*/ 2147483647 w 1637"/>
                          <a:gd name="T51" fmla="*/ 2147483647 h 1577"/>
                          <a:gd name="T52" fmla="*/ 2147483647 w 1637"/>
                          <a:gd name="T53" fmla="*/ 2147483647 h 1577"/>
                          <a:gd name="T54" fmla="*/ 2147483647 w 1637"/>
                          <a:gd name="T55" fmla="*/ 2147483647 h 1577"/>
                          <a:gd name="T56" fmla="*/ 2147483647 w 1637"/>
                          <a:gd name="T57" fmla="*/ 2147483647 h 1577"/>
                          <a:gd name="T58" fmla="*/ 2147483647 w 1637"/>
                          <a:gd name="T59" fmla="*/ 2147483647 h 1577"/>
                          <a:gd name="T60" fmla="*/ 2147483647 w 1637"/>
                          <a:gd name="T61" fmla="*/ 2147483647 h 1577"/>
                          <a:gd name="T62" fmla="*/ 2147483647 w 1637"/>
                          <a:gd name="T63" fmla="*/ 2147483647 h 1577"/>
                          <a:gd name="T64" fmla="*/ 2147483647 w 1637"/>
                          <a:gd name="T65" fmla="*/ 2147483647 h 1577"/>
                          <a:gd name="T66" fmla="*/ 2147483647 w 1637"/>
                          <a:gd name="T67" fmla="*/ 2147483647 h 1577"/>
                          <a:gd name="T68" fmla="*/ 2147483647 w 1637"/>
                          <a:gd name="T69" fmla="*/ 2147483647 h 1577"/>
                          <a:gd name="T70" fmla="*/ 2147483647 w 1637"/>
                          <a:gd name="T71" fmla="*/ 2147483647 h 1577"/>
                          <a:gd name="T72" fmla="*/ 2147483647 w 1637"/>
                          <a:gd name="T73" fmla="*/ 2147483647 h 1577"/>
                          <a:gd name="T74" fmla="*/ 2147483647 w 1637"/>
                          <a:gd name="T75" fmla="*/ 2147483647 h 1577"/>
                          <a:gd name="T76" fmla="*/ 2147483647 w 1637"/>
                          <a:gd name="T77" fmla="*/ 2147483647 h 1577"/>
                          <a:gd name="T78" fmla="*/ 2147483647 w 1637"/>
                          <a:gd name="T79" fmla="*/ 2147483647 h 1577"/>
                          <a:gd name="T80" fmla="*/ 2147483647 w 1637"/>
                          <a:gd name="T81" fmla="*/ 2147483647 h 1577"/>
                          <a:gd name="T82" fmla="*/ 2147483647 w 1637"/>
                          <a:gd name="T83" fmla="*/ 2147483647 h 1577"/>
                          <a:gd name="T84" fmla="*/ 2147483647 w 1637"/>
                          <a:gd name="T85" fmla="*/ 2147483647 h 1577"/>
                          <a:gd name="T86" fmla="*/ 2147483647 w 1637"/>
                          <a:gd name="T87" fmla="*/ 2147483647 h 1577"/>
                          <a:gd name="T88" fmla="*/ 2147483647 w 1637"/>
                          <a:gd name="T89" fmla="*/ 2147483647 h 1577"/>
                          <a:gd name="T90" fmla="*/ 2147483647 w 1637"/>
                          <a:gd name="T91" fmla="*/ 2147483647 h 1577"/>
                          <a:gd name="T92" fmla="*/ 2147483647 w 1637"/>
                          <a:gd name="T93" fmla="*/ 2147483647 h 1577"/>
                          <a:gd name="T94" fmla="*/ 2147483647 w 1637"/>
                          <a:gd name="T95" fmla="*/ 2147483647 h 1577"/>
                          <a:gd name="T96" fmla="*/ 2147483647 w 1637"/>
                          <a:gd name="T97" fmla="*/ 2147483647 h 1577"/>
                          <a:gd name="T98" fmla="*/ 2147483647 w 1637"/>
                          <a:gd name="T99" fmla="*/ 2147483647 h 1577"/>
                          <a:gd name="T100" fmla="*/ 2147483647 w 1637"/>
                          <a:gd name="T101" fmla="*/ 2147483647 h 1577"/>
                          <a:gd name="T102" fmla="*/ 2147483647 w 1637"/>
                          <a:gd name="T103" fmla="*/ 2147483647 h 1577"/>
                          <a:gd name="T104" fmla="*/ 2147483647 w 1637"/>
                          <a:gd name="T105" fmla="*/ 2147483647 h 1577"/>
                          <a:gd name="T106" fmla="*/ 2147483647 w 1637"/>
                          <a:gd name="T107" fmla="*/ 2147483647 h 1577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637"/>
                          <a:gd name="T163" fmla="*/ 0 h 1577"/>
                          <a:gd name="T164" fmla="*/ 1637 w 1637"/>
                          <a:gd name="T165" fmla="*/ 1577 h 1577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637" h="1577">
                            <a:moveTo>
                              <a:pt x="229" y="228"/>
                            </a:moveTo>
                            <a:cubicBezTo>
                              <a:pt x="259" y="222"/>
                              <a:pt x="263" y="220"/>
                              <a:pt x="297" y="224"/>
                            </a:cubicBezTo>
                            <a:cubicBezTo>
                              <a:pt x="302" y="225"/>
                              <a:pt x="308" y="226"/>
                              <a:pt x="313" y="228"/>
                            </a:cubicBezTo>
                            <a:cubicBezTo>
                              <a:pt x="317" y="230"/>
                              <a:pt x="320" y="234"/>
                              <a:pt x="325" y="236"/>
                            </a:cubicBezTo>
                            <a:cubicBezTo>
                              <a:pt x="335" y="240"/>
                              <a:pt x="357" y="244"/>
                              <a:pt x="357" y="244"/>
                            </a:cubicBezTo>
                            <a:cubicBezTo>
                              <a:pt x="406" y="243"/>
                              <a:pt x="456" y="233"/>
                              <a:pt x="505" y="228"/>
                            </a:cubicBezTo>
                            <a:cubicBezTo>
                              <a:pt x="514" y="227"/>
                              <a:pt x="509" y="184"/>
                              <a:pt x="493" y="184"/>
                            </a:cubicBezTo>
                            <a:cubicBezTo>
                              <a:pt x="499" y="173"/>
                              <a:pt x="538" y="177"/>
                              <a:pt x="545" y="176"/>
                            </a:cubicBezTo>
                            <a:cubicBezTo>
                              <a:pt x="574" y="157"/>
                              <a:pt x="612" y="159"/>
                              <a:pt x="645" y="148"/>
                            </a:cubicBezTo>
                            <a:cubicBezTo>
                              <a:pt x="664" y="142"/>
                              <a:pt x="649" y="138"/>
                              <a:pt x="669" y="136"/>
                            </a:cubicBezTo>
                            <a:cubicBezTo>
                              <a:pt x="702" y="132"/>
                              <a:pt x="753" y="112"/>
                              <a:pt x="753" y="112"/>
                            </a:cubicBezTo>
                            <a:cubicBezTo>
                              <a:pt x="782" y="93"/>
                              <a:pt x="826" y="91"/>
                              <a:pt x="861" y="84"/>
                            </a:cubicBezTo>
                            <a:cubicBezTo>
                              <a:pt x="913" y="90"/>
                              <a:pt x="909" y="82"/>
                              <a:pt x="949" y="56"/>
                            </a:cubicBezTo>
                            <a:cubicBezTo>
                              <a:pt x="973" y="21"/>
                              <a:pt x="982" y="5"/>
                              <a:pt x="1025" y="0"/>
                            </a:cubicBezTo>
                            <a:cubicBezTo>
                              <a:pt x="1076" y="7"/>
                              <a:pt x="1103" y="58"/>
                              <a:pt x="1113" y="104"/>
                            </a:cubicBezTo>
                            <a:cubicBezTo>
                              <a:pt x="1116" y="118"/>
                              <a:pt x="1113" y="140"/>
                              <a:pt x="1113" y="140"/>
                            </a:cubicBezTo>
                            <a:cubicBezTo>
                              <a:pt x="1118" y="202"/>
                              <a:pt x="1106" y="207"/>
                              <a:pt x="1169" y="216"/>
                            </a:cubicBezTo>
                            <a:cubicBezTo>
                              <a:pt x="1187" y="228"/>
                              <a:pt x="1230" y="245"/>
                              <a:pt x="1245" y="260"/>
                            </a:cubicBezTo>
                            <a:cubicBezTo>
                              <a:pt x="1251" y="297"/>
                              <a:pt x="1243" y="350"/>
                              <a:pt x="1285" y="364"/>
                            </a:cubicBezTo>
                            <a:cubicBezTo>
                              <a:pt x="1333" y="362"/>
                              <a:pt x="1365" y="320"/>
                              <a:pt x="1397" y="352"/>
                            </a:cubicBezTo>
                            <a:cubicBezTo>
                              <a:pt x="1404" y="372"/>
                              <a:pt x="1415" y="433"/>
                              <a:pt x="1437" y="440"/>
                            </a:cubicBezTo>
                            <a:cubicBezTo>
                              <a:pt x="1459" y="436"/>
                              <a:pt x="1458" y="426"/>
                              <a:pt x="1465" y="448"/>
                            </a:cubicBezTo>
                            <a:cubicBezTo>
                              <a:pt x="1469" y="544"/>
                              <a:pt x="1468" y="492"/>
                              <a:pt x="1485" y="544"/>
                            </a:cubicBezTo>
                            <a:cubicBezTo>
                              <a:pt x="1488" y="554"/>
                              <a:pt x="1526" y="560"/>
                              <a:pt x="1533" y="568"/>
                            </a:cubicBezTo>
                            <a:cubicBezTo>
                              <a:pt x="1541" y="576"/>
                              <a:pt x="1549" y="608"/>
                              <a:pt x="1549" y="608"/>
                            </a:cubicBezTo>
                            <a:cubicBezTo>
                              <a:pt x="1555" y="627"/>
                              <a:pt x="1533" y="645"/>
                              <a:pt x="1553" y="652"/>
                            </a:cubicBezTo>
                            <a:cubicBezTo>
                              <a:pt x="1565" y="664"/>
                              <a:pt x="1595" y="651"/>
                              <a:pt x="1609" y="660"/>
                            </a:cubicBezTo>
                            <a:cubicBezTo>
                              <a:pt x="1634" y="698"/>
                              <a:pt x="1592" y="662"/>
                              <a:pt x="1629" y="692"/>
                            </a:cubicBezTo>
                            <a:cubicBezTo>
                              <a:pt x="1637" y="698"/>
                              <a:pt x="1615" y="719"/>
                              <a:pt x="1617" y="728"/>
                            </a:cubicBezTo>
                            <a:cubicBezTo>
                              <a:pt x="1612" y="752"/>
                              <a:pt x="1609" y="761"/>
                              <a:pt x="1589" y="776"/>
                            </a:cubicBezTo>
                            <a:cubicBezTo>
                              <a:pt x="1583" y="795"/>
                              <a:pt x="1571" y="810"/>
                              <a:pt x="1565" y="828"/>
                            </a:cubicBezTo>
                            <a:cubicBezTo>
                              <a:pt x="1588" y="865"/>
                              <a:pt x="1629" y="862"/>
                              <a:pt x="1621" y="900"/>
                            </a:cubicBezTo>
                            <a:cubicBezTo>
                              <a:pt x="1599" y="895"/>
                              <a:pt x="1556" y="894"/>
                              <a:pt x="1533" y="888"/>
                            </a:cubicBezTo>
                            <a:cubicBezTo>
                              <a:pt x="1505" y="894"/>
                              <a:pt x="1512" y="903"/>
                              <a:pt x="1493" y="916"/>
                            </a:cubicBezTo>
                            <a:cubicBezTo>
                              <a:pt x="1491" y="918"/>
                              <a:pt x="1457" y="924"/>
                              <a:pt x="1457" y="924"/>
                            </a:cubicBezTo>
                            <a:cubicBezTo>
                              <a:pt x="1410" y="926"/>
                              <a:pt x="1364" y="927"/>
                              <a:pt x="1317" y="928"/>
                            </a:cubicBezTo>
                            <a:cubicBezTo>
                              <a:pt x="1294" y="931"/>
                              <a:pt x="1310" y="955"/>
                              <a:pt x="1289" y="960"/>
                            </a:cubicBezTo>
                            <a:cubicBezTo>
                              <a:pt x="1271" y="987"/>
                              <a:pt x="1236" y="1025"/>
                              <a:pt x="1269" y="1036"/>
                            </a:cubicBezTo>
                            <a:cubicBezTo>
                              <a:pt x="1279" y="1065"/>
                              <a:pt x="1275" y="1052"/>
                              <a:pt x="1281" y="1076"/>
                            </a:cubicBezTo>
                            <a:cubicBezTo>
                              <a:pt x="1271" y="1091"/>
                              <a:pt x="1267" y="1107"/>
                              <a:pt x="1261" y="1124"/>
                            </a:cubicBezTo>
                            <a:cubicBezTo>
                              <a:pt x="1258" y="1133"/>
                              <a:pt x="1244" y="1133"/>
                              <a:pt x="1237" y="1140"/>
                            </a:cubicBezTo>
                            <a:cubicBezTo>
                              <a:pt x="1221" y="1156"/>
                              <a:pt x="1215" y="1169"/>
                              <a:pt x="1193" y="1176"/>
                            </a:cubicBezTo>
                            <a:cubicBezTo>
                              <a:pt x="1139" y="1167"/>
                              <a:pt x="1191" y="1207"/>
                              <a:pt x="1157" y="1192"/>
                            </a:cubicBezTo>
                            <a:cubicBezTo>
                              <a:pt x="1149" y="1189"/>
                              <a:pt x="1165" y="1152"/>
                              <a:pt x="1165" y="1152"/>
                            </a:cubicBezTo>
                            <a:cubicBezTo>
                              <a:pt x="1148" y="1202"/>
                              <a:pt x="1213" y="1204"/>
                              <a:pt x="1245" y="1212"/>
                            </a:cubicBezTo>
                            <a:cubicBezTo>
                              <a:pt x="1248" y="1220"/>
                              <a:pt x="1257" y="1236"/>
                              <a:pt x="1261" y="1244"/>
                            </a:cubicBezTo>
                            <a:cubicBezTo>
                              <a:pt x="1264" y="1249"/>
                              <a:pt x="1263" y="1254"/>
                              <a:pt x="1265" y="1260"/>
                            </a:cubicBezTo>
                            <a:cubicBezTo>
                              <a:pt x="1268" y="1268"/>
                              <a:pt x="1265" y="1296"/>
                              <a:pt x="1265" y="1296"/>
                            </a:cubicBezTo>
                            <a:cubicBezTo>
                              <a:pt x="1260" y="1332"/>
                              <a:pt x="1254" y="1301"/>
                              <a:pt x="1245" y="1328"/>
                            </a:cubicBezTo>
                            <a:cubicBezTo>
                              <a:pt x="1248" y="1336"/>
                              <a:pt x="1270" y="1364"/>
                              <a:pt x="1273" y="1372"/>
                            </a:cubicBezTo>
                            <a:cubicBezTo>
                              <a:pt x="1274" y="1376"/>
                              <a:pt x="1257" y="1384"/>
                              <a:pt x="1257" y="1384"/>
                            </a:cubicBezTo>
                            <a:cubicBezTo>
                              <a:pt x="1261" y="1448"/>
                              <a:pt x="1238" y="1492"/>
                              <a:pt x="1229" y="1556"/>
                            </a:cubicBezTo>
                            <a:cubicBezTo>
                              <a:pt x="1206" y="1553"/>
                              <a:pt x="1190" y="1549"/>
                              <a:pt x="1169" y="1544"/>
                            </a:cubicBezTo>
                            <a:cubicBezTo>
                              <a:pt x="1149" y="1546"/>
                              <a:pt x="1135" y="1542"/>
                              <a:pt x="1121" y="1556"/>
                            </a:cubicBezTo>
                            <a:cubicBezTo>
                              <a:pt x="1118" y="1559"/>
                              <a:pt x="1117" y="1565"/>
                              <a:pt x="1113" y="1568"/>
                            </a:cubicBezTo>
                            <a:cubicBezTo>
                              <a:pt x="1106" y="1572"/>
                              <a:pt x="1089" y="1576"/>
                              <a:pt x="1089" y="1576"/>
                            </a:cubicBezTo>
                            <a:cubicBezTo>
                              <a:pt x="1076" y="1575"/>
                              <a:pt x="1062" y="1577"/>
                              <a:pt x="1049" y="1572"/>
                            </a:cubicBezTo>
                            <a:cubicBezTo>
                              <a:pt x="1041" y="1569"/>
                              <a:pt x="1044" y="1553"/>
                              <a:pt x="1037" y="1548"/>
                            </a:cubicBezTo>
                            <a:cubicBezTo>
                              <a:pt x="1032" y="1545"/>
                              <a:pt x="1026" y="1545"/>
                              <a:pt x="1021" y="1544"/>
                            </a:cubicBezTo>
                            <a:cubicBezTo>
                              <a:pt x="995" y="1526"/>
                              <a:pt x="1020" y="1541"/>
                              <a:pt x="965" y="1532"/>
                            </a:cubicBezTo>
                            <a:cubicBezTo>
                              <a:pt x="954" y="1530"/>
                              <a:pt x="933" y="1524"/>
                              <a:pt x="933" y="1524"/>
                            </a:cubicBezTo>
                            <a:cubicBezTo>
                              <a:pt x="918" y="1502"/>
                              <a:pt x="919" y="1502"/>
                              <a:pt x="901" y="1484"/>
                            </a:cubicBezTo>
                            <a:cubicBezTo>
                              <a:pt x="826" y="1493"/>
                              <a:pt x="869" y="1477"/>
                              <a:pt x="825" y="1492"/>
                            </a:cubicBezTo>
                            <a:cubicBezTo>
                              <a:pt x="816" y="1554"/>
                              <a:pt x="763" y="1505"/>
                              <a:pt x="713" y="1500"/>
                            </a:cubicBezTo>
                            <a:cubicBezTo>
                              <a:pt x="689" y="1492"/>
                              <a:pt x="687" y="1493"/>
                              <a:pt x="665" y="1460"/>
                            </a:cubicBezTo>
                            <a:cubicBezTo>
                              <a:pt x="660" y="1452"/>
                              <a:pt x="649" y="1436"/>
                              <a:pt x="649" y="1436"/>
                            </a:cubicBezTo>
                            <a:cubicBezTo>
                              <a:pt x="643" y="1428"/>
                              <a:pt x="629" y="1434"/>
                              <a:pt x="622" y="1427"/>
                            </a:cubicBezTo>
                            <a:cubicBezTo>
                              <a:pt x="615" y="1420"/>
                              <a:pt x="608" y="1403"/>
                              <a:pt x="605" y="1395"/>
                            </a:cubicBezTo>
                            <a:cubicBezTo>
                              <a:pt x="598" y="1389"/>
                              <a:pt x="609" y="1381"/>
                              <a:pt x="601" y="1376"/>
                            </a:cubicBezTo>
                            <a:cubicBezTo>
                              <a:pt x="597" y="1373"/>
                              <a:pt x="589" y="1368"/>
                              <a:pt x="589" y="1368"/>
                            </a:cubicBezTo>
                            <a:cubicBezTo>
                              <a:pt x="595" y="1340"/>
                              <a:pt x="609" y="1339"/>
                              <a:pt x="625" y="1316"/>
                            </a:cubicBezTo>
                            <a:cubicBezTo>
                              <a:pt x="624" y="1299"/>
                              <a:pt x="628" y="1280"/>
                              <a:pt x="621" y="1264"/>
                            </a:cubicBezTo>
                            <a:cubicBezTo>
                              <a:pt x="618" y="1258"/>
                              <a:pt x="607" y="1263"/>
                              <a:pt x="601" y="1260"/>
                            </a:cubicBezTo>
                            <a:cubicBezTo>
                              <a:pt x="593" y="1256"/>
                              <a:pt x="586" y="1227"/>
                              <a:pt x="585" y="1224"/>
                            </a:cubicBezTo>
                            <a:cubicBezTo>
                              <a:pt x="581" y="1212"/>
                              <a:pt x="568" y="1206"/>
                              <a:pt x="561" y="1196"/>
                            </a:cubicBezTo>
                            <a:cubicBezTo>
                              <a:pt x="562" y="1191"/>
                              <a:pt x="560" y="1183"/>
                              <a:pt x="565" y="1180"/>
                            </a:cubicBezTo>
                            <a:cubicBezTo>
                              <a:pt x="580" y="1171"/>
                              <a:pt x="640" y="1171"/>
                              <a:pt x="661" y="1168"/>
                            </a:cubicBezTo>
                            <a:cubicBezTo>
                              <a:pt x="691" y="1158"/>
                              <a:pt x="680" y="1167"/>
                              <a:pt x="697" y="1144"/>
                            </a:cubicBezTo>
                            <a:cubicBezTo>
                              <a:pt x="700" y="1135"/>
                              <a:pt x="676" y="1139"/>
                              <a:pt x="669" y="1132"/>
                            </a:cubicBezTo>
                            <a:cubicBezTo>
                              <a:pt x="662" y="1125"/>
                              <a:pt x="658" y="1116"/>
                              <a:pt x="653" y="1100"/>
                            </a:cubicBezTo>
                            <a:cubicBezTo>
                              <a:pt x="640" y="1080"/>
                              <a:pt x="651" y="1053"/>
                              <a:pt x="637" y="1036"/>
                            </a:cubicBezTo>
                            <a:cubicBezTo>
                              <a:pt x="629" y="1026"/>
                              <a:pt x="601" y="1020"/>
                              <a:pt x="601" y="1020"/>
                            </a:cubicBezTo>
                            <a:cubicBezTo>
                              <a:pt x="571" y="990"/>
                              <a:pt x="517" y="995"/>
                              <a:pt x="477" y="992"/>
                            </a:cubicBezTo>
                            <a:cubicBezTo>
                              <a:pt x="486" y="957"/>
                              <a:pt x="484" y="972"/>
                              <a:pt x="473" y="940"/>
                            </a:cubicBezTo>
                            <a:cubicBezTo>
                              <a:pt x="481" y="928"/>
                              <a:pt x="483" y="900"/>
                              <a:pt x="473" y="888"/>
                            </a:cubicBezTo>
                            <a:cubicBezTo>
                              <a:pt x="464" y="877"/>
                              <a:pt x="446" y="878"/>
                              <a:pt x="433" y="872"/>
                            </a:cubicBezTo>
                            <a:cubicBezTo>
                              <a:pt x="406" y="832"/>
                              <a:pt x="392" y="789"/>
                              <a:pt x="341" y="772"/>
                            </a:cubicBezTo>
                            <a:cubicBezTo>
                              <a:pt x="296" y="775"/>
                              <a:pt x="282" y="777"/>
                              <a:pt x="245" y="784"/>
                            </a:cubicBezTo>
                            <a:cubicBezTo>
                              <a:pt x="195" y="779"/>
                              <a:pt x="216" y="813"/>
                              <a:pt x="185" y="792"/>
                            </a:cubicBezTo>
                            <a:cubicBezTo>
                              <a:pt x="170" y="782"/>
                              <a:pt x="146" y="754"/>
                              <a:pt x="129" y="752"/>
                            </a:cubicBezTo>
                            <a:cubicBezTo>
                              <a:pt x="113" y="741"/>
                              <a:pt x="96" y="741"/>
                              <a:pt x="77" y="736"/>
                            </a:cubicBezTo>
                            <a:cubicBezTo>
                              <a:pt x="60" y="725"/>
                              <a:pt x="50" y="723"/>
                              <a:pt x="29" y="720"/>
                            </a:cubicBezTo>
                            <a:cubicBezTo>
                              <a:pt x="19" y="713"/>
                              <a:pt x="0" y="693"/>
                              <a:pt x="1" y="684"/>
                            </a:cubicBezTo>
                            <a:cubicBezTo>
                              <a:pt x="2" y="675"/>
                              <a:pt x="24" y="677"/>
                              <a:pt x="33" y="668"/>
                            </a:cubicBezTo>
                            <a:cubicBezTo>
                              <a:pt x="45" y="650"/>
                              <a:pt x="49" y="649"/>
                              <a:pt x="53" y="632"/>
                            </a:cubicBezTo>
                            <a:cubicBezTo>
                              <a:pt x="55" y="625"/>
                              <a:pt x="54" y="618"/>
                              <a:pt x="57" y="612"/>
                            </a:cubicBezTo>
                            <a:cubicBezTo>
                              <a:pt x="63" y="602"/>
                              <a:pt x="50" y="581"/>
                              <a:pt x="57" y="580"/>
                            </a:cubicBezTo>
                            <a:cubicBezTo>
                              <a:pt x="58" y="565"/>
                              <a:pt x="94" y="570"/>
                              <a:pt x="97" y="556"/>
                            </a:cubicBezTo>
                            <a:cubicBezTo>
                              <a:pt x="98" y="551"/>
                              <a:pt x="109" y="547"/>
                              <a:pt x="105" y="544"/>
                            </a:cubicBezTo>
                            <a:cubicBezTo>
                              <a:pt x="99" y="540"/>
                              <a:pt x="92" y="547"/>
                              <a:pt x="85" y="548"/>
                            </a:cubicBezTo>
                            <a:cubicBezTo>
                              <a:pt x="104" y="538"/>
                              <a:pt x="118" y="536"/>
                              <a:pt x="125" y="516"/>
                            </a:cubicBezTo>
                            <a:cubicBezTo>
                              <a:pt x="121" y="471"/>
                              <a:pt x="85" y="435"/>
                              <a:pt x="73" y="400"/>
                            </a:cubicBezTo>
                            <a:cubicBezTo>
                              <a:pt x="77" y="385"/>
                              <a:pt x="113" y="403"/>
                              <a:pt x="117" y="388"/>
                            </a:cubicBezTo>
                            <a:cubicBezTo>
                              <a:pt x="125" y="372"/>
                              <a:pt x="138" y="329"/>
                              <a:pt x="153" y="320"/>
                            </a:cubicBezTo>
                            <a:cubicBezTo>
                              <a:pt x="168" y="311"/>
                              <a:pt x="206" y="347"/>
                              <a:pt x="209" y="336"/>
                            </a:cubicBezTo>
                            <a:cubicBezTo>
                              <a:pt x="206" y="309"/>
                              <a:pt x="175" y="280"/>
                              <a:pt x="169" y="256"/>
                            </a:cubicBezTo>
                            <a:cubicBezTo>
                              <a:pt x="173" y="244"/>
                              <a:pt x="210" y="250"/>
                              <a:pt x="213" y="240"/>
                            </a:cubicBezTo>
                            <a:cubicBezTo>
                              <a:pt x="214" y="236"/>
                              <a:pt x="214" y="231"/>
                              <a:pt x="217" y="228"/>
                            </a:cubicBezTo>
                            <a:cubicBezTo>
                              <a:pt x="220" y="226"/>
                              <a:pt x="225" y="228"/>
                              <a:pt x="229" y="228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75000"/>
                        </a:schemeClr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/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Freeform 32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3080246" y="2416860"/>
                        <a:ext cx="1034554" cy="1070043"/>
                      </a:xfrm>
                      <a:custGeom>
                        <a:avLst/>
                        <a:gdLst>
                          <a:gd name="T0" fmla="*/ 2147483646 w 1253"/>
                          <a:gd name="T1" fmla="*/ 2147483646 h 1294"/>
                          <a:gd name="T2" fmla="*/ 2147483646 w 1253"/>
                          <a:gd name="T3" fmla="*/ 2147483646 h 1294"/>
                          <a:gd name="T4" fmla="*/ 2147483646 w 1253"/>
                          <a:gd name="T5" fmla="*/ 2147483646 h 1294"/>
                          <a:gd name="T6" fmla="*/ 2147483646 w 1253"/>
                          <a:gd name="T7" fmla="*/ 2147483646 h 1294"/>
                          <a:gd name="T8" fmla="*/ 2147483646 w 1253"/>
                          <a:gd name="T9" fmla="*/ 2147483646 h 1294"/>
                          <a:gd name="T10" fmla="*/ 2147483646 w 1253"/>
                          <a:gd name="T11" fmla="*/ 2147483646 h 1294"/>
                          <a:gd name="T12" fmla="*/ 2147483646 w 1253"/>
                          <a:gd name="T13" fmla="*/ 2147483646 h 1294"/>
                          <a:gd name="T14" fmla="*/ 2147483646 w 1253"/>
                          <a:gd name="T15" fmla="*/ 2147483646 h 1294"/>
                          <a:gd name="T16" fmla="*/ 2147483646 w 1253"/>
                          <a:gd name="T17" fmla="*/ 2147483646 h 1294"/>
                          <a:gd name="T18" fmla="*/ 2147483646 w 1253"/>
                          <a:gd name="T19" fmla="*/ 2147483646 h 1294"/>
                          <a:gd name="T20" fmla="*/ 2147483646 w 1253"/>
                          <a:gd name="T21" fmla="*/ 2147483646 h 1294"/>
                          <a:gd name="T22" fmla="*/ 2147483646 w 1253"/>
                          <a:gd name="T23" fmla="*/ 2147483646 h 1294"/>
                          <a:gd name="T24" fmla="*/ 2147483646 w 1253"/>
                          <a:gd name="T25" fmla="*/ 2147483646 h 1294"/>
                          <a:gd name="T26" fmla="*/ 2147483646 w 1253"/>
                          <a:gd name="T27" fmla="*/ 2147483646 h 1294"/>
                          <a:gd name="T28" fmla="*/ 2147483646 w 1253"/>
                          <a:gd name="T29" fmla="*/ 2147483646 h 1294"/>
                          <a:gd name="T30" fmla="*/ 2147483646 w 1253"/>
                          <a:gd name="T31" fmla="*/ 2147483646 h 1294"/>
                          <a:gd name="T32" fmla="*/ 2147483646 w 1253"/>
                          <a:gd name="T33" fmla="*/ 2147483646 h 1294"/>
                          <a:gd name="T34" fmla="*/ 2147483646 w 1253"/>
                          <a:gd name="T35" fmla="*/ 2147483646 h 1294"/>
                          <a:gd name="T36" fmla="*/ 2147483646 w 1253"/>
                          <a:gd name="T37" fmla="*/ 2147483646 h 1294"/>
                          <a:gd name="T38" fmla="*/ 2147483646 w 1253"/>
                          <a:gd name="T39" fmla="*/ 2147483646 h 1294"/>
                          <a:gd name="T40" fmla="*/ 2147483646 w 1253"/>
                          <a:gd name="T41" fmla="*/ 2147483646 h 1294"/>
                          <a:gd name="T42" fmla="*/ 2147483646 w 1253"/>
                          <a:gd name="T43" fmla="*/ 2147483646 h 1294"/>
                          <a:gd name="T44" fmla="*/ 2147483646 w 1253"/>
                          <a:gd name="T45" fmla="*/ 2147483646 h 1294"/>
                          <a:gd name="T46" fmla="*/ 2147483646 w 1253"/>
                          <a:gd name="T47" fmla="*/ 2147483646 h 1294"/>
                          <a:gd name="T48" fmla="*/ 2147483646 w 1253"/>
                          <a:gd name="T49" fmla="*/ 2147483646 h 1294"/>
                          <a:gd name="T50" fmla="*/ 2147483646 w 1253"/>
                          <a:gd name="T51" fmla="*/ 2147483646 h 1294"/>
                          <a:gd name="T52" fmla="*/ 2147483646 w 1253"/>
                          <a:gd name="T53" fmla="*/ 2147483646 h 1294"/>
                          <a:gd name="T54" fmla="*/ 2147483646 w 1253"/>
                          <a:gd name="T55" fmla="*/ 2147483646 h 1294"/>
                          <a:gd name="T56" fmla="*/ 2147483646 w 1253"/>
                          <a:gd name="T57" fmla="*/ 2147483646 h 1294"/>
                          <a:gd name="T58" fmla="*/ 0 w 1253"/>
                          <a:gd name="T59" fmla="*/ 2147483646 h 1294"/>
                          <a:gd name="T60" fmla="*/ 2147483646 w 1253"/>
                          <a:gd name="T61" fmla="*/ 2147483646 h 1294"/>
                          <a:gd name="T62" fmla="*/ 2147483646 w 1253"/>
                          <a:gd name="T63" fmla="*/ 2147483646 h 1294"/>
                          <a:gd name="T64" fmla="*/ 2147483646 w 1253"/>
                          <a:gd name="T65" fmla="*/ 2147483646 h 1294"/>
                          <a:gd name="T66" fmla="*/ 2147483646 w 1253"/>
                          <a:gd name="T67" fmla="*/ 2147483646 h 1294"/>
                          <a:gd name="T68" fmla="*/ 2147483646 w 1253"/>
                          <a:gd name="T69" fmla="*/ 2147483646 h 1294"/>
                          <a:gd name="T70" fmla="*/ 2147483646 w 1253"/>
                          <a:gd name="T71" fmla="*/ 2147483646 h 1294"/>
                          <a:gd name="T72" fmla="*/ 2147483646 w 1253"/>
                          <a:gd name="T73" fmla="*/ 2147483646 h 1294"/>
                          <a:gd name="T74" fmla="*/ 2147483646 w 1253"/>
                          <a:gd name="T75" fmla="*/ 2147483646 h 129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1253"/>
                          <a:gd name="T115" fmla="*/ 0 h 1294"/>
                          <a:gd name="T116" fmla="*/ 1253 w 1253"/>
                          <a:gd name="T117" fmla="*/ 1294 h 1294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1253" h="1294">
                            <a:moveTo>
                              <a:pt x="736" y="0"/>
                            </a:moveTo>
                            <a:cubicBezTo>
                              <a:pt x="784" y="40"/>
                              <a:pt x="775" y="41"/>
                              <a:pt x="852" y="44"/>
                            </a:cubicBezTo>
                            <a:cubicBezTo>
                              <a:pt x="861" y="58"/>
                              <a:pt x="870" y="67"/>
                              <a:pt x="884" y="76"/>
                            </a:cubicBezTo>
                            <a:cubicBezTo>
                              <a:pt x="894" y="90"/>
                              <a:pt x="928" y="84"/>
                              <a:pt x="940" y="96"/>
                            </a:cubicBezTo>
                            <a:cubicBezTo>
                              <a:pt x="946" y="113"/>
                              <a:pt x="938" y="132"/>
                              <a:pt x="948" y="148"/>
                            </a:cubicBezTo>
                            <a:cubicBezTo>
                              <a:pt x="951" y="152"/>
                              <a:pt x="956" y="160"/>
                              <a:pt x="956" y="160"/>
                            </a:cubicBezTo>
                            <a:cubicBezTo>
                              <a:pt x="953" y="224"/>
                              <a:pt x="963" y="232"/>
                              <a:pt x="936" y="272"/>
                            </a:cubicBezTo>
                            <a:cubicBezTo>
                              <a:pt x="935" y="289"/>
                              <a:pt x="972" y="295"/>
                              <a:pt x="968" y="312"/>
                            </a:cubicBezTo>
                            <a:cubicBezTo>
                              <a:pt x="966" y="321"/>
                              <a:pt x="916" y="348"/>
                              <a:pt x="916" y="348"/>
                            </a:cubicBezTo>
                            <a:cubicBezTo>
                              <a:pt x="909" y="395"/>
                              <a:pt x="914" y="434"/>
                              <a:pt x="948" y="468"/>
                            </a:cubicBezTo>
                            <a:cubicBezTo>
                              <a:pt x="951" y="479"/>
                              <a:pt x="953" y="502"/>
                              <a:pt x="964" y="512"/>
                            </a:cubicBezTo>
                            <a:cubicBezTo>
                              <a:pt x="971" y="518"/>
                              <a:pt x="988" y="528"/>
                              <a:pt x="988" y="528"/>
                            </a:cubicBezTo>
                            <a:cubicBezTo>
                              <a:pt x="1011" y="562"/>
                              <a:pt x="992" y="530"/>
                              <a:pt x="1000" y="616"/>
                            </a:cubicBezTo>
                            <a:cubicBezTo>
                              <a:pt x="1003" y="647"/>
                              <a:pt x="1043" y="658"/>
                              <a:pt x="1064" y="672"/>
                            </a:cubicBezTo>
                            <a:cubicBezTo>
                              <a:pt x="1093" y="715"/>
                              <a:pt x="1048" y="650"/>
                              <a:pt x="1084" y="696"/>
                            </a:cubicBezTo>
                            <a:cubicBezTo>
                              <a:pt x="1090" y="704"/>
                              <a:pt x="1100" y="720"/>
                              <a:pt x="1100" y="720"/>
                            </a:cubicBezTo>
                            <a:cubicBezTo>
                              <a:pt x="1106" y="754"/>
                              <a:pt x="1113" y="742"/>
                              <a:pt x="1124" y="768"/>
                            </a:cubicBezTo>
                            <a:cubicBezTo>
                              <a:pt x="1136" y="795"/>
                              <a:pt x="1138" y="823"/>
                              <a:pt x="1164" y="840"/>
                            </a:cubicBezTo>
                            <a:cubicBezTo>
                              <a:pt x="1175" y="856"/>
                              <a:pt x="1191" y="861"/>
                              <a:pt x="1208" y="872"/>
                            </a:cubicBezTo>
                            <a:cubicBezTo>
                              <a:pt x="1212" y="875"/>
                              <a:pt x="1220" y="880"/>
                              <a:pt x="1220" y="880"/>
                            </a:cubicBezTo>
                            <a:cubicBezTo>
                              <a:pt x="1253" y="929"/>
                              <a:pt x="1211" y="913"/>
                              <a:pt x="1148" y="916"/>
                            </a:cubicBezTo>
                            <a:cubicBezTo>
                              <a:pt x="1153" y="937"/>
                              <a:pt x="1196" y="962"/>
                              <a:pt x="1216" y="972"/>
                            </a:cubicBezTo>
                            <a:cubicBezTo>
                              <a:pt x="1225" y="999"/>
                              <a:pt x="1191" y="999"/>
                              <a:pt x="1212" y="1020"/>
                            </a:cubicBezTo>
                            <a:cubicBezTo>
                              <a:pt x="1216" y="1035"/>
                              <a:pt x="1223" y="1045"/>
                              <a:pt x="1228" y="1060"/>
                            </a:cubicBezTo>
                            <a:cubicBezTo>
                              <a:pt x="1226" y="1094"/>
                              <a:pt x="1232" y="1158"/>
                              <a:pt x="1192" y="1168"/>
                            </a:cubicBezTo>
                            <a:cubicBezTo>
                              <a:pt x="1176" y="1184"/>
                              <a:pt x="1163" y="1182"/>
                              <a:pt x="1140" y="1188"/>
                            </a:cubicBezTo>
                            <a:cubicBezTo>
                              <a:pt x="1135" y="1192"/>
                              <a:pt x="1130" y="1197"/>
                              <a:pt x="1124" y="1200"/>
                            </a:cubicBezTo>
                            <a:cubicBezTo>
                              <a:pt x="1116" y="1204"/>
                              <a:pt x="1100" y="1208"/>
                              <a:pt x="1100" y="1208"/>
                            </a:cubicBezTo>
                            <a:cubicBezTo>
                              <a:pt x="1084" y="1224"/>
                              <a:pt x="1065" y="1233"/>
                              <a:pt x="1048" y="1248"/>
                            </a:cubicBezTo>
                            <a:cubicBezTo>
                              <a:pt x="1039" y="1256"/>
                              <a:pt x="1033" y="1268"/>
                              <a:pt x="1024" y="1276"/>
                            </a:cubicBezTo>
                            <a:cubicBezTo>
                              <a:pt x="1013" y="1285"/>
                              <a:pt x="997" y="1286"/>
                              <a:pt x="984" y="1292"/>
                            </a:cubicBezTo>
                            <a:cubicBezTo>
                              <a:pt x="972" y="1291"/>
                              <a:pt x="959" y="1292"/>
                              <a:pt x="948" y="1288"/>
                            </a:cubicBezTo>
                            <a:cubicBezTo>
                              <a:pt x="943" y="1286"/>
                              <a:pt x="944" y="1279"/>
                              <a:pt x="940" y="1276"/>
                            </a:cubicBezTo>
                            <a:cubicBezTo>
                              <a:pt x="935" y="1272"/>
                              <a:pt x="904" y="1268"/>
                              <a:pt x="904" y="1268"/>
                            </a:cubicBezTo>
                            <a:cubicBezTo>
                              <a:pt x="895" y="1254"/>
                              <a:pt x="894" y="1246"/>
                              <a:pt x="880" y="1236"/>
                            </a:cubicBezTo>
                            <a:cubicBezTo>
                              <a:pt x="846" y="1247"/>
                              <a:pt x="864" y="1245"/>
                              <a:pt x="824" y="1240"/>
                            </a:cubicBezTo>
                            <a:cubicBezTo>
                              <a:pt x="779" y="1225"/>
                              <a:pt x="778" y="1278"/>
                              <a:pt x="748" y="1288"/>
                            </a:cubicBezTo>
                            <a:cubicBezTo>
                              <a:pt x="666" y="1286"/>
                              <a:pt x="604" y="1294"/>
                              <a:pt x="532" y="1276"/>
                            </a:cubicBezTo>
                            <a:cubicBezTo>
                              <a:pt x="480" y="1241"/>
                              <a:pt x="563" y="1256"/>
                              <a:pt x="468" y="1248"/>
                            </a:cubicBezTo>
                            <a:cubicBezTo>
                              <a:pt x="455" y="1244"/>
                              <a:pt x="432" y="1228"/>
                              <a:pt x="432" y="1228"/>
                            </a:cubicBezTo>
                            <a:cubicBezTo>
                              <a:pt x="429" y="1224"/>
                              <a:pt x="424" y="1221"/>
                              <a:pt x="424" y="1216"/>
                            </a:cubicBezTo>
                            <a:cubicBezTo>
                              <a:pt x="424" y="1175"/>
                              <a:pt x="431" y="1184"/>
                              <a:pt x="464" y="1180"/>
                            </a:cubicBezTo>
                            <a:cubicBezTo>
                              <a:pt x="501" y="1156"/>
                              <a:pt x="490" y="1130"/>
                              <a:pt x="456" y="1108"/>
                            </a:cubicBezTo>
                            <a:cubicBezTo>
                              <a:pt x="449" y="1103"/>
                              <a:pt x="423" y="1101"/>
                              <a:pt x="420" y="1100"/>
                            </a:cubicBezTo>
                            <a:cubicBezTo>
                              <a:pt x="399" y="1095"/>
                              <a:pt x="387" y="1085"/>
                              <a:pt x="368" y="1076"/>
                            </a:cubicBezTo>
                            <a:cubicBezTo>
                              <a:pt x="348" y="1066"/>
                              <a:pt x="327" y="1069"/>
                              <a:pt x="308" y="1056"/>
                            </a:cubicBezTo>
                            <a:cubicBezTo>
                              <a:pt x="303" y="1040"/>
                              <a:pt x="308" y="1012"/>
                              <a:pt x="296" y="1000"/>
                            </a:cubicBezTo>
                            <a:cubicBezTo>
                              <a:pt x="289" y="993"/>
                              <a:pt x="272" y="984"/>
                              <a:pt x="272" y="984"/>
                            </a:cubicBezTo>
                            <a:cubicBezTo>
                              <a:pt x="231" y="988"/>
                              <a:pt x="181" y="1004"/>
                              <a:pt x="140" y="1000"/>
                            </a:cubicBezTo>
                            <a:cubicBezTo>
                              <a:pt x="134" y="981"/>
                              <a:pt x="146" y="956"/>
                              <a:pt x="136" y="940"/>
                            </a:cubicBezTo>
                            <a:cubicBezTo>
                              <a:pt x="131" y="904"/>
                              <a:pt x="132" y="858"/>
                              <a:pt x="100" y="836"/>
                            </a:cubicBezTo>
                            <a:cubicBezTo>
                              <a:pt x="105" y="766"/>
                              <a:pt x="82" y="778"/>
                              <a:pt x="112" y="732"/>
                            </a:cubicBezTo>
                            <a:cubicBezTo>
                              <a:pt x="103" y="704"/>
                              <a:pt x="117" y="709"/>
                              <a:pt x="128" y="676"/>
                            </a:cubicBezTo>
                            <a:cubicBezTo>
                              <a:pt x="127" y="663"/>
                              <a:pt x="128" y="649"/>
                              <a:pt x="124" y="636"/>
                            </a:cubicBezTo>
                            <a:cubicBezTo>
                              <a:pt x="122" y="631"/>
                              <a:pt x="114" y="632"/>
                              <a:pt x="112" y="628"/>
                            </a:cubicBezTo>
                            <a:cubicBezTo>
                              <a:pt x="110" y="622"/>
                              <a:pt x="123" y="607"/>
                              <a:pt x="124" y="604"/>
                            </a:cubicBezTo>
                            <a:cubicBezTo>
                              <a:pt x="127" y="596"/>
                              <a:pt x="132" y="580"/>
                              <a:pt x="132" y="580"/>
                            </a:cubicBezTo>
                            <a:cubicBezTo>
                              <a:pt x="131" y="564"/>
                              <a:pt x="131" y="548"/>
                              <a:pt x="128" y="532"/>
                            </a:cubicBezTo>
                            <a:cubicBezTo>
                              <a:pt x="122" y="500"/>
                              <a:pt x="69" y="496"/>
                              <a:pt x="44" y="488"/>
                            </a:cubicBezTo>
                            <a:cubicBezTo>
                              <a:pt x="34" y="474"/>
                              <a:pt x="10" y="438"/>
                              <a:pt x="0" y="424"/>
                            </a:cubicBezTo>
                            <a:cubicBezTo>
                              <a:pt x="17" y="413"/>
                              <a:pt x="55" y="455"/>
                              <a:pt x="76" y="452"/>
                            </a:cubicBezTo>
                            <a:cubicBezTo>
                              <a:pt x="85" y="446"/>
                              <a:pt x="76" y="419"/>
                              <a:pt x="84" y="412"/>
                            </a:cubicBezTo>
                            <a:cubicBezTo>
                              <a:pt x="105" y="395"/>
                              <a:pt x="137" y="390"/>
                              <a:pt x="152" y="368"/>
                            </a:cubicBezTo>
                            <a:cubicBezTo>
                              <a:pt x="148" y="343"/>
                              <a:pt x="137" y="328"/>
                              <a:pt x="124" y="308"/>
                            </a:cubicBezTo>
                            <a:cubicBezTo>
                              <a:pt x="128" y="279"/>
                              <a:pt x="141" y="247"/>
                              <a:pt x="164" y="232"/>
                            </a:cubicBezTo>
                            <a:cubicBezTo>
                              <a:pt x="175" y="176"/>
                              <a:pt x="216" y="215"/>
                              <a:pt x="268" y="212"/>
                            </a:cubicBezTo>
                            <a:cubicBezTo>
                              <a:pt x="309" y="207"/>
                              <a:pt x="338" y="179"/>
                              <a:pt x="380" y="176"/>
                            </a:cubicBezTo>
                            <a:cubicBezTo>
                              <a:pt x="415" y="167"/>
                              <a:pt x="420" y="164"/>
                              <a:pt x="464" y="168"/>
                            </a:cubicBezTo>
                            <a:cubicBezTo>
                              <a:pt x="475" y="167"/>
                              <a:pt x="487" y="190"/>
                              <a:pt x="496" y="184"/>
                            </a:cubicBezTo>
                            <a:cubicBezTo>
                              <a:pt x="509" y="175"/>
                              <a:pt x="476" y="153"/>
                              <a:pt x="472" y="152"/>
                            </a:cubicBezTo>
                            <a:cubicBezTo>
                              <a:pt x="471" y="147"/>
                              <a:pt x="463" y="138"/>
                              <a:pt x="468" y="136"/>
                            </a:cubicBezTo>
                            <a:cubicBezTo>
                              <a:pt x="499" y="127"/>
                              <a:pt x="555" y="143"/>
                              <a:pt x="588" y="148"/>
                            </a:cubicBezTo>
                            <a:cubicBezTo>
                              <a:pt x="621" y="141"/>
                              <a:pt x="614" y="145"/>
                              <a:pt x="624" y="116"/>
                            </a:cubicBezTo>
                            <a:cubicBezTo>
                              <a:pt x="630" y="99"/>
                              <a:pt x="649" y="78"/>
                              <a:pt x="664" y="68"/>
                            </a:cubicBezTo>
                            <a:cubicBezTo>
                              <a:pt x="673" y="40"/>
                              <a:pt x="659" y="73"/>
                              <a:pt x="684" y="48"/>
                            </a:cubicBezTo>
                            <a:cubicBezTo>
                              <a:pt x="693" y="39"/>
                              <a:pt x="692" y="12"/>
                              <a:pt x="700" y="4"/>
                            </a:cubicBezTo>
                            <a:cubicBezTo>
                              <a:pt x="704" y="0"/>
                              <a:pt x="749" y="0"/>
                              <a:pt x="736" y="0"/>
                            </a:cubicBezTo>
                            <a:close/>
                          </a:path>
                        </a:pathLst>
                      </a:custGeom>
                      <a:solidFill>
                        <a:srgbClr val="CCEC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Freeform 33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2915280" y="3210702"/>
                        <a:ext cx="997639" cy="980298"/>
                      </a:xfrm>
                      <a:custGeom>
                        <a:avLst/>
                        <a:gdLst>
                          <a:gd name="T0" fmla="*/ 2147483647 w 1204"/>
                          <a:gd name="T1" fmla="*/ 2147483647 h 1187"/>
                          <a:gd name="T2" fmla="*/ 2147483647 w 1204"/>
                          <a:gd name="T3" fmla="*/ 2147483647 h 1187"/>
                          <a:gd name="T4" fmla="*/ 2147483647 w 1204"/>
                          <a:gd name="T5" fmla="*/ 2147483647 h 1187"/>
                          <a:gd name="T6" fmla="*/ 2147483647 w 1204"/>
                          <a:gd name="T7" fmla="*/ 2147483647 h 1187"/>
                          <a:gd name="T8" fmla="*/ 2147483647 w 1204"/>
                          <a:gd name="T9" fmla="*/ 2147483647 h 1187"/>
                          <a:gd name="T10" fmla="*/ 2147483647 w 1204"/>
                          <a:gd name="T11" fmla="*/ 2147483647 h 1187"/>
                          <a:gd name="T12" fmla="*/ 2147483647 w 1204"/>
                          <a:gd name="T13" fmla="*/ 2147483647 h 1187"/>
                          <a:gd name="T14" fmla="*/ 2147483647 w 1204"/>
                          <a:gd name="T15" fmla="*/ 2147483647 h 1187"/>
                          <a:gd name="T16" fmla="*/ 2147483647 w 1204"/>
                          <a:gd name="T17" fmla="*/ 2147483647 h 1187"/>
                          <a:gd name="T18" fmla="*/ 2147483647 w 1204"/>
                          <a:gd name="T19" fmla="*/ 2147483647 h 1187"/>
                          <a:gd name="T20" fmla="*/ 2147483647 w 1204"/>
                          <a:gd name="T21" fmla="*/ 2147483647 h 1187"/>
                          <a:gd name="T22" fmla="*/ 2147483647 w 1204"/>
                          <a:gd name="T23" fmla="*/ 2147483647 h 1187"/>
                          <a:gd name="T24" fmla="*/ 2147483647 w 1204"/>
                          <a:gd name="T25" fmla="*/ 2147483647 h 1187"/>
                          <a:gd name="T26" fmla="*/ 2147483647 w 1204"/>
                          <a:gd name="T27" fmla="*/ 2147483647 h 1187"/>
                          <a:gd name="T28" fmla="*/ 2147483647 w 1204"/>
                          <a:gd name="T29" fmla="*/ 2147483647 h 1187"/>
                          <a:gd name="T30" fmla="*/ 2147483647 w 1204"/>
                          <a:gd name="T31" fmla="*/ 2147483647 h 1187"/>
                          <a:gd name="T32" fmla="*/ 2147483647 w 1204"/>
                          <a:gd name="T33" fmla="*/ 2147483647 h 1187"/>
                          <a:gd name="T34" fmla="*/ 2147483647 w 1204"/>
                          <a:gd name="T35" fmla="*/ 2147483647 h 1187"/>
                          <a:gd name="T36" fmla="*/ 2147483647 w 1204"/>
                          <a:gd name="T37" fmla="*/ 2147483647 h 1187"/>
                          <a:gd name="T38" fmla="*/ 2147483647 w 1204"/>
                          <a:gd name="T39" fmla="*/ 2147483647 h 1187"/>
                          <a:gd name="T40" fmla="*/ 2147483647 w 1204"/>
                          <a:gd name="T41" fmla="*/ 2147483647 h 1187"/>
                          <a:gd name="T42" fmla="*/ 2147483647 w 1204"/>
                          <a:gd name="T43" fmla="*/ 2147483647 h 1187"/>
                          <a:gd name="T44" fmla="*/ 2147483647 w 1204"/>
                          <a:gd name="T45" fmla="*/ 2147483647 h 1187"/>
                          <a:gd name="T46" fmla="*/ 2147483647 w 1204"/>
                          <a:gd name="T47" fmla="*/ 2147483647 h 1187"/>
                          <a:gd name="T48" fmla="*/ 2147483647 w 1204"/>
                          <a:gd name="T49" fmla="*/ 2147483647 h 1187"/>
                          <a:gd name="T50" fmla="*/ 2147483647 w 1204"/>
                          <a:gd name="T51" fmla="*/ 2147483647 h 1187"/>
                          <a:gd name="T52" fmla="*/ 2147483647 w 1204"/>
                          <a:gd name="T53" fmla="*/ 2147483647 h 1187"/>
                          <a:gd name="T54" fmla="*/ 2147483647 w 1204"/>
                          <a:gd name="T55" fmla="*/ 2147483647 h 1187"/>
                          <a:gd name="T56" fmla="*/ 2147483647 w 1204"/>
                          <a:gd name="T57" fmla="*/ 2147483647 h 1187"/>
                          <a:gd name="T58" fmla="*/ 2147483647 w 1204"/>
                          <a:gd name="T59" fmla="*/ 2147483647 h 1187"/>
                          <a:gd name="T60" fmla="*/ 2147483647 w 1204"/>
                          <a:gd name="T61" fmla="*/ 2147483647 h 1187"/>
                          <a:gd name="T62" fmla="*/ 2147483647 w 1204"/>
                          <a:gd name="T63" fmla="*/ 2147483647 h 1187"/>
                          <a:gd name="T64" fmla="*/ 2147483647 w 1204"/>
                          <a:gd name="T65" fmla="*/ 2147483647 h 1187"/>
                          <a:gd name="T66" fmla="*/ 2147483647 w 1204"/>
                          <a:gd name="T67" fmla="*/ 2147483647 h 1187"/>
                          <a:gd name="T68" fmla="*/ 2147483647 w 1204"/>
                          <a:gd name="T69" fmla="*/ 2147483647 h 1187"/>
                          <a:gd name="T70" fmla="*/ 2147483647 w 1204"/>
                          <a:gd name="T71" fmla="*/ 2147483647 h 1187"/>
                          <a:gd name="T72" fmla="*/ 2147483647 w 1204"/>
                          <a:gd name="T73" fmla="*/ 2147483647 h 1187"/>
                          <a:gd name="T74" fmla="*/ 2147483647 w 1204"/>
                          <a:gd name="T75" fmla="*/ 2147483647 h 1187"/>
                          <a:gd name="T76" fmla="*/ 2147483647 w 1204"/>
                          <a:gd name="T77" fmla="*/ 2147483647 h 1187"/>
                          <a:gd name="T78" fmla="*/ 2147483647 w 1204"/>
                          <a:gd name="T79" fmla="*/ 2147483647 h 1187"/>
                          <a:gd name="T80" fmla="*/ 2147483647 w 1204"/>
                          <a:gd name="T81" fmla="*/ 2147483647 h 1187"/>
                          <a:gd name="T82" fmla="*/ 2147483647 w 1204"/>
                          <a:gd name="T83" fmla="*/ 2147483647 h 1187"/>
                          <a:gd name="T84" fmla="*/ 2147483647 w 1204"/>
                          <a:gd name="T85" fmla="*/ 2147483647 h 1187"/>
                          <a:gd name="T86" fmla="*/ 2147483647 w 1204"/>
                          <a:gd name="T87" fmla="*/ 2147483647 h 1187"/>
                          <a:gd name="T88" fmla="*/ 2147483647 w 1204"/>
                          <a:gd name="T89" fmla="*/ 2147483647 h 1187"/>
                          <a:gd name="T90" fmla="*/ 2147483647 w 1204"/>
                          <a:gd name="T91" fmla="*/ 2147483647 h 1187"/>
                          <a:gd name="T92" fmla="*/ 2147483647 w 1204"/>
                          <a:gd name="T93" fmla="*/ 2147483647 h 1187"/>
                          <a:gd name="T94" fmla="*/ 2147483647 w 1204"/>
                          <a:gd name="T95" fmla="*/ 2147483647 h 1187"/>
                          <a:gd name="T96" fmla="*/ 2147483647 w 1204"/>
                          <a:gd name="T97" fmla="*/ 2147483647 h 1187"/>
                          <a:gd name="T98" fmla="*/ 2147483647 w 1204"/>
                          <a:gd name="T99" fmla="*/ 2147483647 h 1187"/>
                          <a:gd name="T100" fmla="*/ 2147483647 w 1204"/>
                          <a:gd name="T101" fmla="*/ 2147483647 h 1187"/>
                          <a:gd name="T102" fmla="*/ 2147483647 w 1204"/>
                          <a:gd name="T103" fmla="*/ 2147483647 h 1187"/>
                          <a:gd name="T104" fmla="*/ 2147483647 w 1204"/>
                          <a:gd name="T105" fmla="*/ 2147483647 h 1187"/>
                          <a:gd name="T106" fmla="*/ 2147483647 w 1204"/>
                          <a:gd name="T107" fmla="*/ 2147483647 h 1187"/>
                          <a:gd name="T108" fmla="*/ 2147483647 w 1204"/>
                          <a:gd name="T109" fmla="*/ 2147483647 h 1187"/>
                          <a:gd name="T110" fmla="*/ 2147483647 w 1204"/>
                          <a:gd name="T111" fmla="*/ 2147483647 h 1187"/>
                          <a:gd name="T112" fmla="*/ 2147483647 w 1204"/>
                          <a:gd name="T113" fmla="*/ 2147483647 h 1187"/>
                          <a:gd name="T114" fmla="*/ 2147483647 w 1204"/>
                          <a:gd name="T115" fmla="*/ 2147483647 h 1187"/>
                          <a:gd name="T116" fmla="*/ 2147483647 w 1204"/>
                          <a:gd name="T117" fmla="*/ 2147483647 h 1187"/>
                          <a:gd name="T118" fmla="*/ 2147483647 w 1204"/>
                          <a:gd name="T119" fmla="*/ 0 h 1187"/>
                          <a:gd name="T120" fmla="*/ 2147483647 w 1204"/>
                          <a:gd name="T121" fmla="*/ 2147483647 h 1187"/>
                          <a:gd name="T122" fmla="*/ 2147483647 w 1204"/>
                          <a:gd name="T123" fmla="*/ 2147483647 h 1187"/>
                          <a:gd name="T124" fmla="*/ 2147483647 w 1204"/>
                          <a:gd name="T125" fmla="*/ 2147483647 h 1187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1204"/>
                          <a:gd name="T190" fmla="*/ 0 h 1187"/>
                          <a:gd name="T191" fmla="*/ 1204 w 1204"/>
                          <a:gd name="T192" fmla="*/ 1187 h 1187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1204" h="1187">
                            <a:moveTo>
                              <a:pt x="339" y="40"/>
                            </a:moveTo>
                            <a:cubicBezTo>
                              <a:pt x="329" y="55"/>
                              <a:pt x="318" y="53"/>
                              <a:pt x="307" y="68"/>
                            </a:cubicBezTo>
                            <a:cubicBezTo>
                              <a:pt x="284" y="101"/>
                              <a:pt x="293" y="92"/>
                              <a:pt x="263" y="112"/>
                            </a:cubicBezTo>
                            <a:cubicBezTo>
                              <a:pt x="259" y="127"/>
                              <a:pt x="232" y="174"/>
                              <a:pt x="215" y="180"/>
                            </a:cubicBezTo>
                            <a:cubicBezTo>
                              <a:pt x="183" y="191"/>
                              <a:pt x="173" y="205"/>
                              <a:pt x="147" y="220"/>
                            </a:cubicBezTo>
                            <a:cubicBezTo>
                              <a:pt x="112" y="239"/>
                              <a:pt x="81" y="269"/>
                              <a:pt x="47" y="292"/>
                            </a:cubicBezTo>
                            <a:cubicBezTo>
                              <a:pt x="26" y="324"/>
                              <a:pt x="23" y="368"/>
                              <a:pt x="11" y="404"/>
                            </a:cubicBezTo>
                            <a:cubicBezTo>
                              <a:pt x="19" y="509"/>
                              <a:pt x="0" y="476"/>
                              <a:pt x="27" y="516"/>
                            </a:cubicBezTo>
                            <a:cubicBezTo>
                              <a:pt x="23" y="541"/>
                              <a:pt x="23" y="560"/>
                              <a:pt x="31" y="584"/>
                            </a:cubicBezTo>
                            <a:cubicBezTo>
                              <a:pt x="30" y="605"/>
                              <a:pt x="29" y="627"/>
                              <a:pt x="27" y="648"/>
                            </a:cubicBezTo>
                            <a:cubicBezTo>
                              <a:pt x="26" y="657"/>
                              <a:pt x="16" y="666"/>
                              <a:pt x="27" y="676"/>
                            </a:cubicBezTo>
                            <a:cubicBezTo>
                              <a:pt x="42" y="689"/>
                              <a:pt x="73" y="688"/>
                              <a:pt x="91" y="700"/>
                            </a:cubicBezTo>
                            <a:cubicBezTo>
                              <a:pt x="94" y="704"/>
                              <a:pt x="95" y="709"/>
                              <a:pt x="99" y="712"/>
                            </a:cubicBezTo>
                            <a:cubicBezTo>
                              <a:pt x="102" y="715"/>
                              <a:pt x="108" y="713"/>
                              <a:pt x="111" y="716"/>
                            </a:cubicBezTo>
                            <a:cubicBezTo>
                              <a:pt x="117" y="724"/>
                              <a:pt x="117" y="736"/>
                              <a:pt x="123" y="744"/>
                            </a:cubicBezTo>
                            <a:cubicBezTo>
                              <a:pt x="124" y="753"/>
                              <a:pt x="124" y="763"/>
                              <a:pt x="127" y="772"/>
                            </a:cubicBezTo>
                            <a:cubicBezTo>
                              <a:pt x="128" y="777"/>
                              <a:pt x="134" y="779"/>
                              <a:pt x="135" y="784"/>
                            </a:cubicBezTo>
                            <a:cubicBezTo>
                              <a:pt x="146" y="831"/>
                              <a:pt x="124" y="878"/>
                              <a:pt x="166" y="906"/>
                            </a:cubicBezTo>
                            <a:cubicBezTo>
                              <a:pt x="175" y="934"/>
                              <a:pt x="215" y="918"/>
                              <a:pt x="243" y="916"/>
                            </a:cubicBezTo>
                            <a:cubicBezTo>
                              <a:pt x="264" y="918"/>
                              <a:pt x="289" y="912"/>
                              <a:pt x="307" y="924"/>
                            </a:cubicBezTo>
                            <a:cubicBezTo>
                              <a:pt x="316" y="930"/>
                              <a:pt x="318" y="942"/>
                              <a:pt x="327" y="948"/>
                            </a:cubicBezTo>
                            <a:cubicBezTo>
                              <a:pt x="334" y="952"/>
                              <a:pt x="351" y="956"/>
                              <a:pt x="351" y="956"/>
                            </a:cubicBezTo>
                            <a:cubicBezTo>
                              <a:pt x="352" y="951"/>
                              <a:pt x="350" y="941"/>
                              <a:pt x="355" y="940"/>
                            </a:cubicBezTo>
                            <a:cubicBezTo>
                              <a:pt x="373" y="935"/>
                              <a:pt x="412" y="946"/>
                              <a:pt x="431" y="952"/>
                            </a:cubicBezTo>
                            <a:cubicBezTo>
                              <a:pt x="436" y="971"/>
                              <a:pt x="439" y="977"/>
                              <a:pt x="455" y="988"/>
                            </a:cubicBezTo>
                            <a:cubicBezTo>
                              <a:pt x="461" y="1000"/>
                              <a:pt x="465" y="1018"/>
                              <a:pt x="475" y="1028"/>
                            </a:cubicBezTo>
                            <a:cubicBezTo>
                              <a:pt x="491" y="1044"/>
                              <a:pt x="519" y="1043"/>
                              <a:pt x="539" y="1052"/>
                            </a:cubicBezTo>
                            <a:cubicBezTo>
                              <a:pt x="579" y="1069"/>
                              <a:pt x="618" y="1078"/>
                              <a:pt x="659" y="1092"/>
                            </a:cubicBezTo>
                            <a:cubicBezTo>
                              <a:pt x="698" y="1105"/>
                              <a:pt x="704" y="1112"/>
                              <a:pt x="751" y="1116"/>
                            </a:cubicBezTo>
                            <a:cubicBezTo>
                              <a:pt x="813" y="1137"/>
                              <a:pt x="778" y="1144"/>
                              <a:pt x="891" y="1148"/>
                            </a:cubicBezTo>
                            <a:cubicBezTo>
                              <a:pt x="949" y="1187"/>
                              <a:pt x="942" y="1082"/>
                              <a:pt x="911" y="1072"/>
                            </a:cubicBezTo>
                            <a:cubicBezTo>
                              <a:pt x="884" y="1045"/>
                              <a:pt x="913" y="1070"/>
                              <a:pt x="887" y="1056"/>
                            </a:cubicBezTo>
                            <a:cubicBezTo>
                              <a:pt x="879" y="1051"/>
                              <a:pt x="863" y="1040"/>
                              <a:pt x="863" y="1040"/>
                            </a:cubicBezTo>
                            <a:cubicBezTo>
                              <a:pt x="857" y="1023"/>
                              <a:pt x="847" y="1011"/>
                              <a:pt x="843" y="992"/>
                            </a:cubicBezTo>
                            <a:cubicBezTo>
                              <a:pt x="838" y="965"/>
                              <a:pt x="836" y="939"/>
                              <a:pt x="831" y="912"/>
                            </a:cubicBezTo>
                            <a:cubicBezTo>
                              <a:pt x="828" y="867"/>
                              <a:pt x="829" y="842"/>
                              <a:pt x="799" y="812"/>
                            </a:cubicBezTo>
                            <a:cubicBezTo>
                              <a:pt x="794" y="793"/>
                              <a:pt x="791" y="796"/>
                              <a:pt x="807" y="780"/>
                            </a:cubicBezTo>
                            <a:cubicBezTo>
                              <a:pt x="822" y="765"/>
                              <a:pt x="839" y="753"/>
                              <a:pt x="851" y="736"/>
                            </a:cubicBezTo>
                            <a:cubicBezTo>
                              <a:pt x="866" y="715"/>
                              <a:pt x="869" y="691"/>
                              <a:pt x="891" y="676"/>
                            </a:cubicBezTo>
                            <a:cubicBezTo>
                              <a:pt x="907" y="652"/>
                              <a:pt x="934" y="677"/>
                              <a:pt x="951" y="656"/>
                            </a:cubicBezTo>
                            <a:cubicBezTo>
                              <a:pt x="965" y="639"/>
                              <a:pt x="961" y="582"/>
                              <a:pt x="971" y="564"/>
                            </a:cubicBezTo>
                            <a:cubicBezTo>
                              <a:pt x="982" y="544"/>
                              <a:pt x="1023" y="523"/>
                              <a:pt x="1043" y="516"/>
                            </a:cubicBezTo>
                            <a:cubicBezTo>
                              <a:pt x="1066" y="482"/>
                              <a:pt x="1084" y="444"/>
                              <a:pt x="1111" y="412"/>
                            </a:cubicBezTo>
                            <a:cubicBezTo>
                              <a:pt x="1126" y="394"/>
                              <a:pt x="1189" y="350"/>
                              <a:pt x="1203" y="332"/>
                            </a:cubicBezTo>
                            <a:cubicBezTo>
                              <a:pt x="1204" y="328"/>
                              <a:pt x="1165" y="320"/>
                              <a:pt x="1163" y="316"/>
                            </a:cubicBezTo>
                            <a:cubicBezTo>
                              <a:pt x="1161" y="312"/>
                              <a:pt x="1110" y="295"/>
                              <a:pt x="1107" y="292"/>
                            </a:cubicBezTo>
                            <a:cubicBezTo>
                              <a:pt x="1103" y="289"/>
                              <a:pt x="1143" y="315"/>
                              <a:pt x="1139" y="312"/>
                            </a:cubicBezTo>
                            <a:cubicBezTo>
                              <a:pt x="1129" y="304"/>
                              <a:pt x="1106" y="285"/>
                              <a:pt x="1091" y="280"/>
                            </a:cubicBezTo>
                            <a:cubicBezTo>
                              <a:pt x="1077" y="259"/>
                              <a:pt x="1006" y="266"/>
                              <a:pt x="983" y="260"/>
                            </a:cubicBezTo>
                            <a:cubicBezTo>
                              <a:pt x="959" y="268"/>
                              <a:pt x="980" y="310"/>
                              <a:pt x="959" y="324"/>
                            </a:cubicBezTo>
                            <a:cubicBezTo>
                              <a:pt x="868" y="323"/>
                              <a:pt x="750" y="327"/>
                              <a:pt x="655" y="264"/>
                            </a:cubicBezTo>
                            <a:cubicBezTo>
                              <a:pt x="646" y="250"/>
                              <a:pt x="605" y="252"/>
                              <a:pt x="619" y="240"/>
                            </a:cubicBezTo>
                            <a:cubicBezTo>
                              <a:pt x="626" y="234"/>
                              <a:pt x="675" y="225"/>
                              <a:pt x="683" y="220"/>
                            </a:cubicBezTo>
                            <a:cubicBezTo>
                              <a:pt x="687" y="217"/>
                              <a:pt x="675" y="240"/>
                              <a:pt x="675" y="240"/>
                            </a:cubicBezTo>
                            <a:cubicBezTo>
                              <a:pt x="712" y="184"/>
                              <a:pt x="651" y="117"/>
                              <a:pt x="615" y="112"/>
                            </a:cubicBezTo>
                            <a:cubicBezTo>
                              <a:pt x="600" y="102"/>
                              <a:pt x="568" y="106"/>
                              <a:pt x="551" y="100"/>
                            </a:cubicBezTo>
                            <a:cubicBezTo>
                              <a:pt x="541" y="97"/>
                              <a:pt x="531" y="88"/>
                              <a:pt x="531" y="88"/>
                            </a:cubicBezTo>
                            <a:cubicBezTo>
                              <a:pt x="501" y="58"/>
                              <a:pt x="510" y="97"/>
                              <a:pt x="491" y="48"/>
                            </a:cubicBezTo>
                            <a:cubicBezTo>
                              <a:pt x="489" y="43"/>
                              <a:pt x="504" y="46"/>
                              <a:pt x="499" y="44"/>
                            </a:cubicBezTo>
                            <a:cubicBezTo>
                              <a:pt x="484" y="40"/>
                              <a:pt x="474" y="4"/>
                              <a:pt x="459" y="0"/>
                            </a:cubicBezTo>
                            <a:cubicBezTo>
                              <a:pt x="442" y="1"/>
                              <a:pt x="400" y="30"/>
                              <a:pt x="383" y="32"/>
                            </a:cubicBezTo>
                            <a:cubicBezTo>
                              <a:pt x="372" y="34"/>
                              <a:pt x="351" y="40"/>
                              <a:pt x="351" y="40"/>
                            </a:cubicBezTo>
                            <a:cubicBezTo>
                              <a:pt x="345" y="57"/>
                              <a:pt x="349" y="56"/>
                              <a:pt x="339" y="40"/>
                            </a:cubicBezTo>
                            <a:close/>
                          </a:path>
                        </a:pathLst>
                      </a:cu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>
                          <a:defRPr/>
                        </a:pPr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" name="Freeform 34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1745160" y="2428279"/>
                        <a:ext cx="1013320" cy="822361"/>
                      </a:xfrm>
                      <a:custGeom>
                        <a:avLst/>
                        <a:gdLst>
                          <a:gd name="T0" fmla="*/ 2147483647 w 1228"/>
                          <a:gd name="T1" fmla="*/ 2147483647 h 995"/>
                          <a:gd name="T2" fmla="*/ 2147483647 w 1228"/>
                          <a:gd name="T3" fmla="*/ 2147483647 h 995"/>
                          <a:gd name="T4" fmla="*/ 2147483647 w 1228"/>
                          <a:gd name="T5" fmla="*/ 2147483647 h 995"/>
                          <a:gd name="T6" fmla="*/ 2147483647 w 1228"/>
                          <a:gd name="T7" fmla="*/ 2147483647 h 995"/>
                          <a:gd name="T8" fmla="*/ 2147483647 w 1228"/>
                          <a:gd name="T9" fmla="*/ 2147483647 h 995"/>
                          <a:gd name="T10" fmla="*/ 2147483647 w 1228"/>
                          <a:gd name="T11" fmla="*/ 2147483647 h 995"/>
                          <a:gd name="T12" fmla="*/ 2147483647 w 1228"/>
                          <a:gd name="T13" fmla="*/ 2147483647 h 995"/>
                          <a:gd name="T14" fmla="*/ 2147483647 w 1228"/>
                          <a:gd name="T15" fmla="*/ 2147483647 h 995"/>
                          <a:gd name="T16" fmla="*/ 2147483647 w 1228"/>
                          <a:gd name="T17" fmla="*/ 2147483647 h 995"/>
                          <a:gd name="T18" fmla="*/ 2147483647 w 1228"/>
                          <a:gd name="T19" fmla="*/ 2147483647 h 995"/>
                          <a:gd name="T20" fmla="*/ 2147483647 w 1228"/>
                          <a:gd name="T21" fmla="*/ 2147483647 h 995"/>
                          <a:gd name="T22" fmla="*/ 2147483647 w 1228"/>
                          <a:gd name="T23" fmla="*/ 2147483647 h 995"/>
                          <a:gd name="T24" fmla="*/ 2147483647 w 1228"/>
                          <a:gd name="T25" fmla="*/ 2147483647 h 995"/>
                          <a:gd name="T26" fmla="*/ 2147483647 w 1228"/>
                          <a:gd name="T27" fmla="*/ 2147483647 h 995"/>
                          <a:gd name="T28" fmla="*/ 2147483647 w 1228"/>
                          <a:gd name="T29" fmla="*/ 2147483647 h 995"/>
                          <a:gd name="T30" fmla="*/ 2147483647 w 1228"/>
                          <a:gd name="T31" fmla="*/ 2147483647 h 995"/>
                          <a:gd name="T32" fmla="*/ 2147483647 w 1228"/>
                          <a:gd name="T33" fmla="*/ 2147483647 h 995"/>
                          <a:gd name="T34" fmla="*/ 2147483647 w 1228"/>
                          <a:gd name="T35" fmla="*/ 2147483647 h 995"/>
                          <a:gd name="T36" fmla="*/ 2147483647 w 1228"/>
                          <a:gd name="T37" fmla="*/ 2147483647 h 995"/>
                          <a:gd name="T38" fmla="*/ 2147483647 w 1228"/>
                          <a:gd name="T39" fmla="*/ 2147483647 h 995"/>
                          <a:gd name="T40" fmla="*/ 2147483647 w 1228"/>
                          <a:gd name="T41" fmla="*/ 2147483647 h 995"/>
                          <a:gd name="T42" fmla="*/ 2147483647 w 1228"/>
                          <a:gd name="T43" fmla="*/ 2147483647 h 995"/>
                          <a:gd name="T44" fmla="*/ 2147483647 w 1228"/>
                          <a:gd name="T45" fmla="*/ 2147483647 h 995"/>
                          <a:gd name="T46" fmla="*/ 2147483647 w 1228"/>
                          <a:gd name="T47" fmla="*/ 2147483647 h 995"/>
                          <a:gd name="T48" fmla="*/ 2147483647 w 1228"/>
                          <a:gd name="T49" fmla="*/ 2147483647 h 995"/>
                          <a:gd name="T50" fmla="*/ 2147483647 w 1228"/>
                          <a:gd name="T51" fmla="*/ 2147483647 h 995"/>
                          <a:gd name="T52" fmla="*/ 2147483647 w 1228"/>
                          <a:gd name="T53" fmla="*/ 2147483647 h 995"/>
                          <a:gd name="T54" fmla="*/ 2147483647 w 1228"/>
                          <a:gd name="T55" fmla="*/ 2147483647 h 995"/>
                          <a:gd name="T56" fmla="*/ 2147483647 w 1228"/>
                          <a:gd name="T57" fmla="*/ 2147483647 h 995"/>
                          <a:gd name="T58" fmla="*/ 2147483647 w 1228"/>
                          <a:gd name="T59" fmla="*/ 2147483647 h 995"/>
                          <a:gd name="T60" fmla="*/ 2147483647 w 1228"/>
                          <a:gd name="T61" fmla="*/ 2147483647 h 995"/>
                          <a:gd name="T62" fmla="*/ 2147483647 w 1228"/>
                          <a:gd name="T63" fmla="*/ 2147483647 h 995"/>
                          <a:gd name="T64" fmla="*/ 2147483647 w 1228"/>
                          <a:gd name="T65" fmla="*/ 2147483647 h 995"/>
                          <a:gd name="T66" fmla="*/ 2147483647 w 1228"/>
                          <a:gd name="T67" fmla="*/ 2147483647 h 995"/>
                          <a:gd name="T68" fmla="*/ 2147483647 w 1228"/>
                          <a:gd name="T69" fmla="*/ 2147483647 h 995"/>
                          <a:gd name="T70" fmla="*/ 2147483647 w 1228"/>
                          <a:gd name="T71" fmla="*/ 2147483647 h 995"/>
                          <a:gd name="T72" fmla="*/ 2147483647 w 1228"/>
                          <a:gd name="T73" fmla="*/ 2147483647 h 995"/>
                          <a:gd name="T74" fmla="*/ 2147483647 w 1228"/>
                          <a:gd name="T75" fmla="*/ 2147483647 h 995"/>
                          <a:gd name="T76" fmla="*/ 2147483647 w 1228"/>
                          <a:gd name="T77" fmla="*/ 2147483647 h 995"/>
                          <a:gd name="T78" fmla="*/ 2147483647 w 1228"/>
                          <a:gd name="T79" fmla="*/ 2147483647 h 995"/>
                          <a:gd name="T80" fmla="*/ 2147483647 w 1228"/>
                          <a:gd name="T81" fmla="*/ 2147483647 h 995"/>
                          <a:gd name="T82" fmla="*/ 2147483647 w 1228"/>
                          <a:gd name="T83" fmla="*/ 2147483647 h 995"/>
                          <a:gd name="T84" fmla="*/ 2147483647 w 1228"/>
                          <a:gd name="T85" fmla="*/ 2147483647 h 995"/>
                          <a:gd name="T86" fmla="*/ 2147483647 w 1228"/>
                          <a:gd name="T87" fmla="*/ 2147483647 h 995"/>
                          <a:gd name="T88" fmla="*/ 2147483647 w 1228"/>
                          <a:gd name="T89" fmla="*/ 2147483647 h 995"/>
                          <a:gd name="T90" fmla="*/ 2147483647 w 1228"/>
                          <a:gd name="T91" fmla="*/ 2147483647 h 995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1228"/>
                          <a:gd name="T139" fmla="*/ 0 h 995"/>
                          <a:gd name="T140" fmla="*/ 1228 w 1228"/>
                          <a:gd name="T141" fmla="*/ 995 h 995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1228" h="995">
                            <a:moveTo>
                              <a:pt x="444" y="73"/>
                            </a:moveTo>
                            <a:cubicBezTo>
                              <a:pt x="451" y="39"/>
                              <a:pt x="466" y="51"/>
                              <a:pt x="496" y="41"/>
                            </a:cubicBezTo>
                            <a:cubicBezTo>
                              <a:pt x="516" y="21"/>
                              <a:pt x="541" y="26"/>
                              <a:pt x="568" y="21"/>
                            </a:cubicBezTo>
                            <a:cubicBezTo>
                              <a:pt x="588" y="24"/>
                              <a:pt x="604" y="0"/>
                              <a:pt x="620" y="13"/>
                            </a:cubicBezTo>
                            <a:cubicBezTo>
                              <a:pt x="624" y="17"/>
                              <a:pt x="643" y="26"/>
                              <a:pt x="648" y="29"/>
                            </a:cubicBezTo>
                            <a:cubicBezTo>
                              <a:pt x="655" y="33"/>
                              <a:pt x="660" y="57"/>
                              <a:pt x="660" y="57"/>
                            </a:cubicBezTo>
                            <a:cubicBezTo>
                              <a:pt x="665" y="63"/>
                              <a:pt x="672" y="45"/>
                              <a:pt x="680" y="45"/>
                            </a:cubicBezTo>
                            <a:cubicBezTo>
                              <a:pt x="688" y="45"/>
                              <a:pt x="703" y="50"/>
                              <a:pt x="708" y="57"/>
                            </a:cubicBezTo>
                            <a:cubicBezTo>
                              <a:pt x="716" y="62"/>
                              <a:pt x="712" y="89"/>
                              <a:pt x="712" y="89"/>
                            </a:cubicBezTo>
                            <a:cubicBezTo>
                              <a:pt x="724" y="93"/>
                              <a:pt x="737" y="79"/>
                              <a:pt x="752" y="77"/>
                            </a:cubicBezTo>
                            <a:cubicBezTo>
                              <a:pt x="767" y="75"/>
                              <a:pt x="783" y="80"/>
                              <a:pt x="800" y="77"/>
                            </a:cubicBezTo>
                            <a:cubicBezTo>
                              <a:pt x="817" y="77"/>
                              <a:pt x="842" y="60"/>
                              <a:pt x="856" y="61"/>
                            </a:cubicBezTo>
                            <a:cubicBezTo>
                              <a:pt x="870" y="62"/>
                              <a:pt x="874" y="76"/>
                              <a:pt x="884" y="81"/>
                            </a:cubicBezTo>
                            <a:cubicBezTo>
                              <a:pt x="901" y="84"/>
                              <a:pt x="910" y="86"/>
                              <a:pt x="916" y="93"/>
                            </a:cubicBezTo>
                            <a:cubicBezTo>
                              <a:pt x="925" y="99"/>
                              <a:pt x="937" y="110"/>
                              <a:pt x="940" y="117"/>
                            </a:cubicBezTo>
                            <a:cubicBezTo>
                              <a:pt x="951" y="149"/>
                              <a:pt x="915" y="116"/>
                              <a:pt x="936" y="137"/>
                            </a:cubicBezTo>
                            <a:cubicBezTo>
                              <a:pt x="969" y="170"/>
                              <a:pt x="938" y="152"/>
                              <a:pt x="976" y="173"/>
                            </a:cubicBezTo>
                            <a:cubicBezTo>
                              <a:pt x="984" y="178"/>
                              <a:pt x="1000" y="189"/>
                              <a:pt x="1000" y="189"/>
                            </a:cubicBezTo>
                            <a:cubicBezTo>
                              <a:pt x="1023" y="223"/>
                              <a:pt x="1005" y="191"/>
                              <a:pt x="1012" y="277"/>
                            </a:cubicBezTo>
                            <a:cubicBezTo>
                              <a:pt x="1012" y="282"/>
                              <a:pt x="1011" y="291"/>
                              <a:pt x="1016" y="293"/>
                            </a:cubicBezTo>
                            <a:cubicBezTo>
                              <a:pt x="1024" y="297"/>
                              <a:pt x="1049" y="274"/>
                              <a:pt x="1064" y="277"/>
                            </a:cubicBezTo>
                            <a:cubicBezTo>
                              <a:pt x="1080" y="279"/>
                              <a:pt x="1099" y="302"/>
                              <a:pt x="1112" y="305"/>
                            </a:cubicBezTo>
                            <a:cubicBezTo>
                              <a:pt x="1121" y="312"/>
                              <a:pt x="1130" y="294"/>
                              <a:pt x="1140" y="297"/>
                            </a:cubicBezTo>
                            <a:cubicBezTo>
                              <a:pt x="1150" y="300"/>
                              <a:pt x="1167" y="312"/>
                              <a:pt x="1172" y="321"/>
                            </a:cubicBezTo>
                            <a:cubicBezTo>
                              <a:pt x="1177" y="329"/>
                              <a:pt x="1167" y="345"/>
                              <a:pt x="1172" y="353"/>
                            </a:cubicBezTo>
                            <a:cubicBezTo>
                              <a:pt x="1186" y="375"/>
                              <a:pt x="1178" y="394"/>
                              <a:pt x="1200" y="409"/>
                            </a:cubicBezTo>
                            <a:cubicBezTo>
                              <a:pt x="1205" y="417"/>
                              <a:pt x="1211" y="425"/>
                              <a:pt x="1216" y="433"/>
                            </a:cubicBezTo>
                            <a:cubicBezTo>
                              <a:pt x="1228" y="450"/>
                              <a:pt x="1216" y="472"/>
                              <a:pt x="1212" y="473"/>
                            </a:cubicBezTo>
                            <a:cubicBezTo>
                              <a:pt x="1183" y="482"/>
                              <a:pt x="1138" y="468"/>
                              <a:pt x="1108" y="473"/>
                            </a:cubicBezTo>
                            <a:cubicBezTo>
                              <a:pt x="1092" y="483"/>
                              <a:pt x="1109" y="504"/>
                              <a:pt x="1112" y="517"/>
                            </a:cubicBezTo>
                            <a:cubicBezTo>
                              <a:pt x="1115" y="530"/>
                              <a:pt x="1120" y="543"/>
                              <a:pt x="1128" y="553"/>
                            </a:cubicBezTo>
                            <a:cubicBezTo>
                              <a:pt x="1133" y="568"/>
                              <a:pt x="1155" y="562"/>
                              <a:pt x="1160" y="577"/>
                            </a:cubicBezTo>
                            <a:cubicBezTo>
                              <a:pt x="1156" y="602"/>
                              <a:pt x="1165" y="643"/>
                              <a:pt x="1144" y="657"/>
                            </a:cubicBezTo>
                            <a:cubicBezTo>
                              <a:pt x="1135" y="684"/>
                              <a:pt x="1113" y="680"/>
                              <a:pt x="1092" y="701"/>
                            </a:cubicBezTo>
                            <a:cubicBezTo>
                              <a:pt x="1091" y="712"/>
                              <a:pt x="1093" y="724"/>
                              <a:pt x="1088" y="733"/>
                            </a:cubicBezTo>
                            <a:cubicBezTo>
                              <a:pt x="1085" y="738"/>
                              <a:pt x="1077" y="735"/>
                              <a:pt x="1072" y="737"/>
                            </a:cubicBezTo>
                            <a:cubicBezTo>
                              <a:pt x="1041" y="746"/>
                              <a:pt x="1111" y="738"/>
                              <a:pt x="1047" y="744"/>
                            </a:cubicBezTo>
                            <a:cubicBezTo>
                              <a:pt x="1037" y="785"/>
                              <a:pt x="977" y="771"/>
                              <a:pt x="932" y="773"/>
                            </a:cubicBezTo>
                            <a:cubicBezTo>
                              <a:pt x="914" y="785"/>
                              <a:pt x="931" y="810"/>
                              <a:pt x="928" y="825"/>
                            </a:cubicBezTo>
                            <a:cubicBezTo>
                              <a:pt x="931" y="839"/>
                              <a:pt x="951" y="840"/>
                              <a:pt x="948" y="857"/>
                            </a:cubicBezTo>
                            <a:cubicBezTo>
                              <a:pt x="968" y="877"/>
                              <a:pt x="947" y="917"/>
                              <a:pt x="912" y="929"/>
                            </a:cubicBezTo>
                            <a:cubicBezTo>
                              <a:pt x="900" y="917"/>
                              <a:pt x="894" y="906"/>
                              <a:pt x="880" y="897"/>
                            </a:cubicBezTo>
                            <a:cubicBezTo>
                              <a:pt x="873" y="876"/>
                              <a:pt x="862" y="880"/>
                              <a:pt x="844" y="889"/>
                            </a:cubicBezTo>
                            <a:cubicBezTo>
                              <a:pt x="835" y="916"/>
                              <a:pt x="855" y="951"/>
                              <a:pt x="824" y="961"/>
                            </a:cubicBezTo>
                            <a:cubicBezTo>
                              <a:pt x="800" y="993"/>
                              <a:pt x="823" y="995"/>
                              <a:pt x="772" y="989"/>
                            </a:cubicBezTo>
                            <a:cubicBezTo>
                              <a:pt x="764" y="984"/>
                              <a:pt x="752" y="982"/>
                              <a:pt x="748" y="973"/>
                            </a:cubicBezTo>
                            <a:cubicBezTo>
                              <a:pt x="745" y="968"/>
                              <a:pt x="745" y="961"/>
                              <a:pt x="740" y="957"/>
                            </a:cubicBezTo>
                            <a:cubicBezTo>
                              <a:pt x="733" y="952"/>
                              <a:pt x="724" y="952"/>
                              <a:pt x="716" y="949"/>
                            </a:cubicBezTo>
                            <a:cubicBezTo>
                              <a:pt x="712" y="948"/>
                              <a:pt x="704" y="945"/>
                              <a:pt x="704" y="945"/>
                            </a:cubicBezTo>
                            <a:cubicBezTo>
                              <a:pt x="699" y="946"/>
                              <a:pt x="704" y="979"/>
                              <a:pt x="696" y="981"/>
                            </a:cubicBezTo>
                            <a:cubicBezTo>
                              <a:pt x="688" y="983"/>
                              <a:pt x="669" y="972"/>
                              <a:pt x="656" y="957"/>
                            </a:cubicBezTo>
                            <a:cubicBezTo>
                              <a:pt x="634" y="942"/>
                              <a:pt x="624" y="914"/>
                              <a:pt x="616" y="889"/>
                            </a:cubicBezTo>
                            <a:cubicBezTo>
                              <a:pt x="612" y="878"/>
                              <a:pt x="592" y="886"/>
                              <a:pt x="580" y="885"/>
                            </a:cubicBezTo>
                            <a:cubicBezTo>
                              <a:pt x="557" y="879"/>
                              <a:pt x="560" y="889"/>
                              <a:pt x="544" y="905"/>
                            </a:cubicBezTo>
                            <a:cubicBezTo>
                              <a:pt x="518" y="900"/>
                              <a:pt x="512" y="912"/>
                              <a:pt x="488" y="901"/>
                            </a:cubicBezTo>
                            <a:cubicBezTo>
                              <a:pt x="466" y="891"/>
                              <a:pt x="457" y="860"/>
                              <a:pt x="432" y="857"/>
                            </a:cubicBezTo>
                            <a:cubicBezTo>
                              <a:pt x="427" y="853"/>
                              <a:pt x="422" y="848"/>
                              <a:pt x="416" y="845"/>
                            </a:cubicBezTo>
                            <a:cubicBezTo>
                              <a:pt x="408" y="841"/>
                              <a:pt x="392" y="837"/>
                              <a:pt x="392" y="837"/>
                            </a:cubicBezTo>
                            <a:cubicBezTo>
                              <a:pt x="385" y="837"/>
                              <a:pt x="388" y="857"/>
                              <a:pt x="380" y="861"/>
                            </a:cubicBezTo>
                            <a:cubicBezTo>
                              <a:pt x="372" y="865"/>
                              <a:pt x="361" y="862"/>
                              <a:pt x="344" y="861"/>
                            </a:cubicBezTo>
                            <a:cubicBezTo>
                              <a:pt x="327" y="860"/>
                              <a:pt x="296" y="855"/>
                              <a:pt x="280" y="853"/>
                            </a:cubicBezTo>
                            <a:cubicBezTo>
                              <a:pt x="269" y="852"/>
                              <a:pt x="258" y="853"/>
                              <a:pt x="248" y="849"/>
                            </a:cubicBezTo>
                            <a:cubicBezTo>
                              <a:pt x="239" y="846"/>
                              <a:pt x="237" y="860"/>
                              <a:pt x="228" y="858"/>
                            </a:cubicBezTo>
                            <a:cubicBezTo>
                              <a:pt x="216" y="853"/>
                              <a:pt x="203" y="851"/>
                              <a:pt x="188" y="845"/>
                            </a:cubicBezTo>
                            <a:cubicBezTo>
                              <a:pt x="173" y="839"/>
                              <a:pt x="163" y="828"/>
                              <a:pt x="140" y="821"/>
                            </a:cubicBezTo>
                            <a:cubicBezTo>
                              <a:pt x="112" y="811"/>
                              <a:pt x="75" y="822"/>
                              <a:pt x="52" y="801"/>
                            </a:cubicBezTo>
                            <a:cubicBezTo>
                              <a:pt x="29" y="780"/>
                              <a:pt x="1" y="716"/>
                              <a:pt x="0" y="693"/>
                            </a:cubicBezTo>
                            <a:cubicBezTo>
                              <a:pt x="6" y="667"/>
                              <a:pt x="21" y="669"/>
                              <a:pt x="44" y="661"/>
                            </a:cubicBezTo>
                            <a:cubicBezTo>
                              <a:pt x="49" y="647"/>
                              <a:pt x="56" y="617"/>
                              <a:pt x="56" y="617"/>
                            </a:cubicBezTo>
                            <a:cubicBezTo>
                              <a:pt x="59" y="617"/>
                              <a:pt x="85" y="621"/>
                              <a:pt x="92" y="625"/>
                            </a:cubicBezTo>
                            <a:cubicBezTo>
                              <a:pt x="122" y="645"/>
                              <a:pt x="87" y="631"/>
                              <a:pt x="116" y="641"/>
                            </a:cubicBezTo>
                            <a:cubicBezTo>
                              <a:pt x="132" y="637"/>
                              <a:pt x="133" y="641"/>
                              <a:pt x="140" y="625"/>
                            </a:cubicBezTo>
                            <a:cubicBezTo>
                              <a:pt x="143" y="617"/>
                              <a:pt x="148" y="601"/>
                              <a:pt x="148" y="601"/>
                            </a:cubicBezTo>
                            <a:cubicBezTo>
                              <a:pt x="147" y="594"/>
                              <a:pt x="146" y="588"/>
                              <a:pt x="144" y="581"/>
                            </a:cubicBezTo>
                            <a:cubicBezTo>
                              <a:pt x="142" y="573"/>
                              <a:pt x="136" y="557"/>
                              <a:pt x="136" y="557"/>
                            </a:cubicBezTo>
                            <a:cubicBezTo>
                              <a:pt x="145" y="523"/>
                              <a:pt x="150" y="529"/>
                              <a:pt x="140" y="489"/>
                            </a:cubicBezTo>
                            <a:cubicBezTo>
                              <a:pt x="145" y="457"/>
                              <a:pt x="151" y="447"/>
                              <a:pt x="168" y="421"/>
                            </a:cubicBezTo>
                            <a:cubicBezTo>
                              <a:pt x="169" y="408"/>
                              <a:pt x="167" y="394"/>
                              <a:pt x="172" y="381"/>
                            </a:cubicBezTo>
                            <a:cubicBezTo>
                              <a:pt x="177" y="367"/>
                              <a:pt x="212" y="361"/>
                              <a:pt x="212" y="361"/>
                            </a:cubicBezTo>
                            <a:cubicBezTo>
                              <a:pt x="225" y="359"/>
                              <a:pt x="237" y="344"/>
                              <a:pt x="252" y="345"/>
                            </a:cubicBezTo>
                            <a:cubicBezTo>
                              <a:pt x="267" y="346"/>
                              <a:pt x="297" y="371"/>
                              <a:pt x="304" y="369"/>
                            </a:cubicBezTo>
                            <a:cubicBezTo>
                              <a:pt x="315" y="368"/>
                              <a:pt x="291" y="340"/>
                              <a:pt x="296" y="333"/>
                            </a:cubicBezTo>
                            <a:cubicBezTo>
                              <a:pt x="301" y="326"/>
                              <a:pt x="336" y="337"/>
                              <a:pt x="336" y="325"/>
                            </a:cubicBezTo>
                            <a:cubicBezTo>
                              <a:pt x="332" y="298"/>
                              <a:pt x="307" y="284"/>
                              <a:pt x="296" y="261"/>
                            </a:cubicBezTo>
                            <a:cubicBezTo>
                              <a:pt x="297" y="257"/>
                              <a:pt x="329" y="215"/>
                              <a:pt x="332" y="213"/>
                            </a:cubicBezTo>
                            <a:cubicBezTo>
                              <a:pt x="345" y="202"/>
                              <a:pt x="376" y="201"/>
                              <a:pt x="392" y="197"/>
                            </a:cubicBezTo>
                            <a:cubicBezTo>
                              <a:pt x="400" y="195"/>
                              <a:pt x="416" y="189"/>
                              <a:pt x="416" y="189"/>
                            </a:cubicBezTo>
                            <a:cubicBezTo>
                              <a:pt x="419" y="183"/>
                              <a:pt x="387" y="174"/>
                              <a:pt x="384" y="165"/>
                            </a:cubicBezTo>
                            <a:cubicBezTo>
                              <a:pt x="381" y="156"/>
                              <a:pt x="388" y="141"/>
                              <a:pt x="400" y="133"/>
                            </a:cubicBezTo>
                            <a:cubicBezTo>
                              <a:pt x="415" y="104"/>
                              <a:pt x="424" y="113"/>
                              <a:pt x="460" y="117"/>
                            </a:cubicBezTo>
                            <a:cubicBezTo>
                              <a:pt x="474" y="114"/>
                              <a:pt x="453" y="111"/>
                              <a:pt x="454" y="106"/>
                            </a:cubicBezTo>
                            <a:cubicBezTo>
                              <a:pt x="455" y="101"/>
                              <a:pt x="466" y="94"/>
                              <a:pt x="464" y="89"/>
                            </a:cubicBezTo>
                            <a:cubicBezTo>
                              <a:pt x="446" y="63"/>
                              <a:pt x="452" y="56"/>
                              <a:pt x="444" y="73"/>
                            </a:cubicBezTo>
                            <a:close/>
                          </a:path>
                        </a:pathLst>
                      </a:cu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/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" name="Freeform 35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1422609" y="1689602"/>
                        <a:ext cx="954611" cy="782845"/>
                      </a:xfrm>
                      <a:custGeom>
                        <a:avLst/>
                        <a:gdLst>
                          <a:gd name="T0" fmla="*/ 2147483646 w 1155"/>
                          <a:gd name="T1" fmla="*/ 2147483646 h 949"/>
                          <a:gd name="T2" fmla="*/ 2147483646 w 1155"/>
                          <a:gd name="T3" fmla="*/ 2147483646 h 949"/>
                          <a:gd name="T4" fmla="*/ 2147483646 w 1155"/>
                          <a:gd name="T5" fmla="*/ 2147483646 h 949"/>
                          <a:gd name="T6" fmla="*/ 2147483646 w 1155"/>
                          <a:gd name="T7" fmla="*/ 2147483646 h 949"/>
                          <a:gd name="T8" fmla="*/ 2147483646 w 1155"/>
                          <a:gd name="T9" fmla="*/ 2147483646 h 949"/>
                          <a:gd name="T10" fmla="*/ 2147483646 w 1155"/>
                          <a:gd name="T11" fmla="*/ 2147483646 h 949"/>
                          <a:gd name="T12" fmla="*/ 2147483646 w 1155"/>
                          <a:gd name="T13" fmla="*/ 2147483646 h 949"/>
                          <a:gd name="T14" fmla="*/ 2147483646 w 1155"/>
                          <a:gd name="T15" fmla="*/ 2147483646 h 949"/>
                          <a:gd name="T16" fmla="*/ 2147483646 w 1155"/>
                          <a:gd name="T17" fmla="*/ 2147483646 h 949"/>
                          <a:gd name="T18" fmla="*/ 2147483646 w 1155"/>
                          <a:gd name="T19" fmla="*/ 2147483646 h 949"/>
                          <a:gd name="T20" fmla="*/ 2147483646 w 1155"/>
                          <a:gd name="T21" fmla="*/ 2147483646 h 949"/>
                          <a:gd name="T22" fmla="*/ 2147483646 w 1155"/>
                          <a:gd name="T23" fmla="*/ 2147483646 h 949"/>
                          <a:gd name="T24" fmla="*/ 2147483646 w 1155"/>
                          <a:gd name="T25" fmla="*/ 2147483646 h 949"/>
                          <a:gd name="T26" fmla="*/ 2147483646 w 1155"/>
                          <a:gd name="T27" fmla="*/ 2147483646 h 949"/>
                          <a:gd name="T28" fmla="*/ 2147483646 w 1155"/>
                          <a:gd name="T29" fmla="*/ 2147483646 h 949"/>
                          <a:gd name="T30" fmla="*/ 2147483646 w 1155"/>
                          <a:gd name="T31" fmla="*/ 2147483646 h 949"/>
                          <a:gd name="T32" fmla="*/ 2147483646 w 1155"/>
                          <a:gd name="T33" fmla="*/ 2147483646 h 949"/>
                          <a:gd name="T34" fmla="*/ 2147483646 w 1155"/>
                          <a:gd name="T35" fmla="*/ 2147483646 h 949"/>
                          <a:gd name="T36" fmla="*/ 2147483646 w 1155"/>
                          <a:gd name="T37" fmla="*/ 2147483646 h 949"/>
                          <a:gd name="T38" fmla="*/ 2147483646 w 1155"/>
                          <a:gd name="T39" fmla="*/ 2147483646 h 949"/>
                          <a:gd name="T40" fmla="*/ 2147483646 w 1155"/>
                          <a:gd name="T41" fmla="*/ 2147483646 h 949"/>
                          <a:gd name="T42" fmla="*/ 2147483646 w 1155"/>
                          <a:gd name="T43" fmla="*/ 2147483646 h 949"/>
                          <a:gd name="T44" fmla="*/ 2147483646 w 1155"/>
                          <a:gd name="T45" fmla="*/ 2147483646 h 949"/>
                          <a:gd name="T46" fmla="*/ 2147483646 w 1155"/>
                          <a:gd name="T47" fmla="*/ 2147483646 h 949"/>
                          <a:gd name="T48" fmla="*/ 2147483646 w 1155"/>
                          <a:gd name="T49" fmla="*/ 2147483646 h 949"/>
                          <a:gd name="T50" fmla="*/ 2147483646 w 1155"/>
                          <a:gd name="T51" fmla="*/ 2147483646 h 949"/>
                          <a:gd name="T52" fmla="*/ 2147483646 w 1155"/>
                          <a:gd name="T53" fmla="*/ 0 h 949"/>
                          <a:gd name="T54" fmla="*/ 2147483646 w 1155"/>
                          <a:gd name="T55" fmla="*/ 2147483646 h 949"/>
                          <a:gd name="T56" fmla="*/ 2147483646 w 1155"/>
                          <a:gd name="T57" fmla="*/ 2147483646 h 949"/>
                          <a:gd name="T58" fmla="*/ 2147483646 w 1155"/>
                          <a:gd name="T59" fmla="*/ 2147483646 h 949"/>
                          <a:gd name="T60" fmla="*/ 2147483646 w 1155"/>
                          <a:gd name="T61" fmla="*/ 2147483646 h 949"/>
                          <a:gd name="T62" fmla="*/ 2147483646 w 1155"/>
                          <a:gd name="T63" fmla="*/ 2147483646 h 949"/>
                          <a:gd name="T64" fmla="*/ 2147483646 w 1155"/>
                          <a:gd name="T65" fmla="*/ 2147483646 h 949"/>
                          <a:gd name="T66" fmla="*/ 2147483646 w 1155"/>
                          <a:gd name="T67" fmla="*/ 2147483646 h 949"/>
                          <a:gd name="T68" fmla="*/ 2147483646 w 1155"/>
                          <a:gd name="T69" fmla="*/ 2147483646 h 949"/>
                          <a:gd name="T70" fmla="*/ 2147483646 w 1155"/>
                          <a:gd name="T71" fmla="*/ 2147483646 h 949"/>
                          <a:gd name="T72" fmla="*/ 2147483646 w 1155"/>
                          <a:gd name="T73" fmla="*/ 2147483646 h 949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155"/>
                          <a:gd name="T112" fmla="*/ 0 h 949"/>
                          <a:gd name="T113" fmla="*/ 1155 w 1155"/>
                          <a:gd name="T114" fmla="*/ 949 h 949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155" h="949">
                            <a:moveTo>
                              <a:pt x="38" y="376"/>
                            </a:moveTo>
                            <a:cubicBezTo>
                              <a:pt x="43" y="409"/>
                              <a:pt x="49" y="434"/>
                              <a:pt x="38" y="468"/>
                            </a:cubicBezTo>
                            <a:cubicBezTo>
                              <a:pt x="34" y="494"/>
                              <a:pt x="26" y="501"/>
                              <a:pt x="18" y="524"/>
                            </a:cubicBezTo>
                            <a:cubicBezTo>
                              <a:pt x="55" y="549"/>
                              <a:pt x="0" y="515"/>
                              <a:pt x="102" y="536"/>
                            </a:cubicBezTo>
                            <a:cubicBezTo>
                              <a:pt x="111" y="538"/>
                              <a:pt x="126" y="552"/>
                              <a:pt x="126" y="552"/>
                            </a:cubicBezTo>
                            <a:cubicBezTo>
                              <a:pt x="125" y="571"/>
                              <a:pt x="124" y="589"/>
                              <a:pt x="122" y="608"/>
                            </a:cubicBezTo>
                            <a:cubicBezTo>
                              <a:pt x="121" y="613"/>
                              <a:pt x="123" y="621"/>
                              <a:pt x="118" y="624"/>
                            </a:cubicBezTo>
                            <a:cubicBezTo>
                              <a:pt x="103" y="632"/>
                              <a:pt x="70" y="636"/>
                              <a:pt x="70" y="636"/>
                            </a:cubicBezTo>
                            <a:cubicBezTo>
                              <a:pt x="63" y="658"/>
                              <a:pt x="76" y="715"/>
                              <a:pt x="106" y="720"/>
                            </a:cubicBezTo>
                            <a:cubicBezTo>
                              <a:pt x="124" y="723"/>
                              <a:pt x="143" y="723"/>
                              <a:pt x="162" y="724"/>
                            </a:cubicBezTo>
                            <a:cubicBezTo>
                              <a:pt x="186" y="760"/>
                              <a:pt x="164" y="753"/>
                              <a:pt x="218" y="760"/>
                            </a:cubicBezTo>
                            <a:cubicBezTo>
                              <a:pt x="236" y="766"/>
                              <a:pt x="252" y="756"/>
                              <a:pt x="270" y="752"/>
                            </a:cubicBezTo>
                            <a:cubicBezTo>
                              <a:pt x="301" y="757"/>
                              <a:pt x="315" y="777"/>
                              <a:pt x="338" y="800"/>
                            </a:cubicBezTo>
                            <a:cubicBezTo>
                              <a:pt x="360" y="822"/>
                              <a:pt x="393" y="827"/>
                              <a:pt x="422" y="832"/>
                            </a:cubicBezTo>
                            <a:cubicBezTo>
                              <a:pt x="437" y="842"/>
                              <a:pt x="444" y="851"/>
                              <a:pt x="462" y="856"/>
                            </a:cubicBezTo>
                            <a:cubicBezTo>
                              <a:pt x="469" y="855"/>
                              <a:pt x="476" y="855"/>
                              <a:pt x="482" y="852"/>
                            </a:cubicBezTo>
                            <a:cubicBezTo>
                              <a:pt x="491" y="848"/>
                              <a:pt x="506" y="836"/>
                              <a:pt x="506" y="836"/>
                            </a:cubicBezTo>
                            <a:cubicBezTo>
                              <a:pt x="526" y="865"/>
                              <a:pt x="533" y="855"/>
                              <a:pt x="574" y="852"/>
                            </a:cubicBezTo>
                            <a:cubicBezTo>
                              <a:pt x="608" y="855"/>
                              <a:pt x="630" y="861"/>
                              <a:pt x="658" y="880"/>
                            </a:cubicBezTo>
                            <a:cubicBezTo>
                              <a:pt x="666" y="905"/>
                              <a:pt x="681" y="922"/>
                              <a:pt x="702" y="936"/>
                            </a:cubicBezTo>
                            <a:cubicBezTo>
                              <a:pt x="728" y="933"/>
                              <a:pt x="738" y="933"/>
                              <a:pt x="758" y="920"/>
                            </a:cubicBezTo>
                            <a:cubicBezTo>
                              <a:pt x="770" y="922"/>
                              <a:pt x="785" y="919"/>
                              <a:pt x="794" y="928"/>
                            </a:cubicBezTo>
                            <a:cubicBezTo>
                              <a:pt x="815" y="949"/>
                              <a:pt x="778" y="933"/>
                              <a:pt x="810" y="944"/>
                            </a:cubicBezTo>
                            <a:cubicBezTo>
                              <a:pt x="844" y="939"/>
                              <a:pt x="871" y="931"/>
                              <a:pt x="906" y="928"/>
                            </a:cubicBezTo>
                            <a:cubicBezTo>
                              <a:pt x="915" y="925"/>
                              <a:pt x="924" y="925"/>
                              <a:pt x="926" y="912"/>
                            </a:cubicBezTo>
                            <a:cubicBezTo>
                              <a:pt x="928" y="898"/>
                              <a:pt x="906" y="876"/>
                              <a:pt x="906" y="876"/>
                            </a:cubicBezTo>
                            <a:cubicBezTo>
                              <a:pt x="930" y="860"/>
                              <a:pt x="940" y="867"/>
                              <a:pt x="958" y="840"/>
                            </a:cubicBezTo>
                            <a:cubicBezTo>
                              <a:pt x="961" y="819"/>
                              <a:pt x="963" y="780"/>
                              <a:pt x="982" y="764"/>
                            </a:cubicBezTo>
                            <a:cubicBezTo>
                              <a:pt x="989" y="758"/>
                              <a:pt x="998" y="753"/>
                              <a:pt x="1006" y="748"/>
                            </a:cubicBezTo>
                            <a:cubicBezTo>
                              <a:pt x="1010" y="745"/>
                              <a:pt x="1018" y="740"/>
                              <a:pt x="1018" y="740"/>
                            </a:cubicBezTo>
                            <a:cubicBezTo>
                              <a:pt x="1031" y="702"/>
                              <a:pt x="1050" y="639"/>
                              <a:pt x="1006" y="624"/>
                            </a:cubicBezTo>
                            <a:cubicBezTo>
                              <a:pt x="1001" y="616"/>
                              <a:pt x="982" y="605"/>
                              <a:pt x="990" y="600"/>
                            </a:cubicBezTo>
                            <a:cubicBezTo>
                              <a:pt x="998" y="595"/>
                              <a:pt x="1014" y="584"/>
                              <a:pt x="1014" y="584"/>
                            </a:cubicBezTo>
                            <a:cubicBezTo>
                              <a:pt x="1017" y="575"/>
                              <a:pt x="1019" y="566"/>
                              <a:pt x="1026" y="560"/>
                            </a:cubicBezTo>
                            <a:cubicBezTo>
                              <a:pt x="1033" y="554"/>
                              <a:pt x="1050" y="544"/>
                              <a:pt x="1050" y="544"/>
                            </a:cubicBezTo>
                            <a:cubicBezTo>
                              <a:pt x="1055" y="528"/>
                              <a:pt x="1062" y="525"/>
                              <a:pt x="1078" y="520"/>
                            </a:cubicBezTo>
                            <a:cubicBezTo>
                              <a:pt x="1086" y="521"/>
                              <a:pt x="1094" y="521"/>
                              <a:pt x="1102" y="524"/>
                            </a:cubicBezTo>
                            <a:cubicBezTo>
                              <a:pt x="1107" y="526"/>
                              <a:pt x="1111" y="535"/>
                              <a:pt x="1114" y="532"/>
                            </a:cubicBezTo>
                            <a:cubicBezTo>
                              <a:pt x="1122" y="524"/>
                              <a:pt x="1089" y="482"/>
                              <a:pt x="1086" y="476"/>
                            </a:cubicBezTo>
                            <a:cubicBezTo>
                              <a:pt x="1083" y="468"/>
                              <a:pt x="1078" y="452"/>
                              <a:pt x="1078" y="452"/>
                            </a:cubicBezTo>
                            <a:cubicBezTo>
                              <a:pt x="1084" y="434"/>
                              <a:pt x="1092" y="436"/>
                              <a:pt x="1110" y="432"/>
                            </a:cubicBezTo>
                            <a:cubicBezTo>
                              <a:pt x="1121" y="425"/>
                              <a:pt x="1146" y="416"/>
                              <a:pt x="1146" y="416"/>
                            </a:cubicBezTo>
                            <a:cubicBezTo>
                              <a:pt x="1150" y="403"/>
                              <a:pt x="1155" y="401"/>
                              <a:pt x="1138" y="392"/>
                            </a:cubicBezTo>
                            <a:cubicBezTo>
                              <a:pt x="1131" y="388"/>
                              <a:pt x="1114" y="384"/>
                              <a:pt x="1114" y="384"/>
                            </a:cubicBezTo>
                            <a:cubicBezTo>
                              <a:pt x="1108" y="367"/>
                              <a:pt x="1108" y="346"/>
                              <a:pt x="1090" y="340"/>
                            </a:cubicBezTo>
                            <a:cubicBezTo>
                              <a:pt x="1081" y="314"/>
                              <a:pt x="1015" y="306"/>
                              <a:pt x="994" y="304"/>
                            </a:cubicBezTo>
                            <a:cubicBezTo>
                              <a:pt x="983" y="287"/>
                              <a:pt x="967" y="285"/>
                              <a:pt x="950" y="276"/>
                            </a:cubicBezTo>
                            <a:cubicBezTo>
                              <a:pt x="942" y="271"/>
                              <a:pt x="934" y="265"/>
                              <a:pt x="926" y="260"/>
                            </a:cubicBezTo>
                            <a:cubicBezTo>
                              <a:pt x="922" y="257"/>
                              <a:pt x="914" y="252"/>
                              <a:pt x="914" y="252"/>
                            </a:cubicBezTo>
                            <a:cubicBezTo>
                              <a:pt x="903" y="235"/>
                              <a:pt x="892" y="222"/>
                              <a:pt x="886" y="204"/>
                            </a:cubicBezTo>
                            <a:cubicBezTo>
                              <a:pt x="879" y="60"/>
                              <a:pt x="891" y="108"/>
                              <a:pt x="690" y="104"/>
                            </a:cubicBezTo>
                            <a:cubicBezTo>
                              <a:pt x="675" y="29"/>
                              <a:pt x="508" y="69"/>
                              <a:pt x="482" y="68"/>
                            </a:cubicBezTo>
                            <a:cubicBezTo>
                              <a:pt x="467" y="58"/>
                              <a:pt x="455" y="60"/>
                              <a:pt x="438" y="52"/>
                            </a:cubicBezTo>
                            <a:cubicBezTo>
                              <a:pt x="425" y="32"/>
                              <a:pt x="447" y="7"/>
                              <a:pt x="426" y="0"/>
                            </a:cubicBezTo>
                            <a:cubicBezTo>
                              <a:pt x="398" y="3"/>
                              <a:pt x="336" y="21"/>
                              <a:pt x="314" y="36"/>
                            </a:cubicBezTo>
                            <a:cubicBezTo>
                              <a:pt x="309" y="35"/>
                              <a:pt x="300" y="19"/>
                              <a:pt x="294" y="28"/>
                            </a:cubicBezTo>
                            <a:cubicBezTo>
                              <a:pt x="290" y="34"/>
                              <a:pt x="276" y="26"/>
                              <a:pt x="270" y="28"/>
                            </a:cubicBezTo>
                            <a:cubicBezTo>
                              <a:pt x="260" y="34"/>
                              <a:pt x="243" y="45"/>
                              <a:pt x="234" y="52"/>
                            </a:cubicBezTo>
                            <a:cubicBezTo>
                              <a:pt x="225" y="59"/>
                              <a:pt x="219" y="63"/>
                              <a:pt x="218" y="72"/>
                            </a:cubicBezTo>
                            <a:cubicBezTo>
                              <a:pt x="245" y="90"/>
                              <a:pt x="223" y="78"/>
                              <a:pt x="230" y="108"/>
                            </a:cubicBezTo>
                            <a:cubicBezTo>
                              <a:pt x="229" y="112"/>
                              <a:pt x="226" y="114"/>
                              <a:pt x="222" y="116"/>
                            </a:cubicBezTo>
                            <a:cubicBezTo>
                              <a:pt x="212" y="120"/>
                              <a:pt x="225" y="130"/>
                              <a:pt x="214" y="132"/>
                            </a:cubicBezTo>
                            <a:cubicBezTo>
                              <a:pt x="197" y="136"/>
                              <a:pt x="189" y="141"/>
                              <a:pt x="174" y="148"/>
                            </a:cubicBezTo>
                            <a:cubicBezTo>
                              <a:pt x="166" y="172"/>
                              <a:pt x="169" y="149"/>
                              <a:pt x="182" y="168"/>
                            </a:cubicBezTo>
                            <a:cubicBezTo>
                              <a:pt x="182" y="168"/>
                              <a:pt x="188" y="194"/>
                              <a:pt x="190" y="196"/>
                            </a:cubicBezTo>
                            <a:cubicBezTo>
                              <a:pt x="196" y="202"/>
                              <a:pt x="207" y="203"/>
                              <a:pt x="214" y="208"/>
                            </a:cubicBezTo>
                            <a:cubicBezTo>
                              <a:pt x="219" y="227"/>
                              <a:pt x="209" y="221"/>
                              <a:pt x="223" y="235"/>
                            </a:cubicBezTo>
                            <a:cubicBezTo>
                              <a:pt x="218" y="251"/>
                              <a:pt x="224" y="251"/>
                              <a:pt x="210" y="260"/>
                            </a:cubicBezTo>
                            <a:cubicBezTo>
                              <a:pt x="204" y="277"/>
                              <a:pt x="199" y="290"/>
                              <a:pt x="209" y="304"/>
                            </a:cubicBezTo>
                            <a:cubicBezTo>
                              <a:pt x="173" y="316"/>
                              <a:pt x="202" y="300"/>
                              <a:pt x="118" y="308"/>
                            </a:cubicBezTo>
                            <a:cubicBezTo>
                              <a:pt x="99" y="310"/>
                              <a:pt x="86" y="332"/>
                              <a:pt x="86" y="332"/>
                            </a:cubicBezTo>
                            <a:cubicBezTo>
                              <a:pt x="73" y="341"/>
                              <a:pt x="52" y="332"/>
                              <a:pt x="39" y="341"/>
                            </a:cubicBezTo>
                            <a:cubicBezTo>
                              <a:pt x="38" y="345"/>
                              <a:pt x="53" y="369"/>
                              <a:pt x="50" y="372"/>
                            </a:cubicBezTo>
                            <a:cubicBezTo>
                              <a:pt x="47" y="375"/>
                              <a:pt x="38" y="376"/>
                              <a:pt x="38" y="376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/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" name="Freeform 36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953320" y="1762040"/>
                        <a:ext cx="1252440" cy="1352447"/>
                      </a:xfrm>
                      <a:custGeom>
                        <a:avLst/>
                        <a:gdLst>
                          <a:gd name="T0" fmla="*/ 2147483647 w 1521"/>
                          <a:gd name="T1" fmla="*/ 2147483647 h 1638"/>
                          <a:gd name="T2" fmla="*/ 2147483647 w 1521"/>
                          <a:gd name="T3" fmla="*/ 2147483647 h 1638"/>
                          <a:gd name="T4" fmla="*/ 2147483647 w 1521"/>
                          <a:gd name="T5" fmla="*/ 2147483647 h 1638"/>
                          <a:gd name="T6" fmla="*/ 2147483647 w 1521"/>
                          <a:gd name="T7" fmla="*/ 2147483647 h 1638"/>
                          <a:gd name="T8" fmla="*/ 2147483647 w 1521"/>
                          <a:gd name="T9" fmla="*/ 2147483647 h 1638"/>
                          <a:gd name="T10" fmla="*/ 2147483647 w 1521"/>
                          <a:gd name="T11" fmla="*/ 2147483647 h 1638"/>
                          <a:gd name="T12" fmla="*/ 2147483647 w 1521"/>
                          <a:gd name="T13" fmla="*/ 2147483647 h 1638"/>
                          <a:gd name="T14" fmla="*/ 2147483647 w 1521"/>
                          <a:gd name="T15" fmla="*/ 2147483647 h 1638"/>
                          <a:gd name="T16" fmla="*/ 2147483647 w 1521"/>
                          <a:gd name="T17" fmla="*/ 2147483647 h 1638"/>
                          <a:gd name="T18" fmla="*/ 2147483647 w 1521"/>
                          <a:gd name="T19" fmla="*/ 2147483647 h 1638"/>
                          <a:gd name="T20" fmla="*/ 2147483647 w 1521"/>
                          <a:gd name="T21" fmla="*/ 2147483647 h 1638"/>
                          <a:gd name="T22" fmla="*/ 2147483647 w 1521"/>
                          <a:gd name="T23" fmla="*/ 2147483647 h 1638"/>
                          <a:gd name="T24" fmla="*/ 2147483647 w 1521"/>
                          <a:gd name="T25" fmla="*/ 2147483647 h 1638"/>
                          <a:gd name="T26" fmla="*/ 2147483647 w 1521"/>
                          <a:gd name="T27" fmla="*/ 2147483647 h 1638"/>
                          <a:gd name="T28" fmla="*/ 2147483647 w 1521"/>
                          <a:gd name="T29" fmla="*/ 2147483647 h 1638"/>
                          <a:gd name="T30" fmla="*/ 2147483647 w 1521"/>
                          <a:gd name="T31" fmla="*/ 2147483647 h 1638"/>
                          <a:gd name="T32" fmla="*/ 2147483647 w 1521"/>
                          <a:gd name="T33" fmla="*/ 2147483647 h 1638"/>
                          <a:gd name="T34" fmla="*/ 2147483647 w 1521"/>
                          <a:gd name="T35" fmla="*/ 2147483647 h 1638"/>
                          <a:gd name="T36" fmla="*/ 2147483647 w 1521"/>
                          <a:gd name="T37" fmla="*/ 2147483647 h 1638"/>
                          <a:gd name="T38" fmla="*/ 2147483647 w 1521"/>
                          <a:gd name="T39" fmla="*/ 2147483647 h 1638"/>
                          <a:gd name="T40" fmla="*/ 2147483647 w 1521"/>
                          <a:gd name="T41" fmla="*/ 2147483647 h 1638"/>
                          <a:gd name="T42" fmla="*/ 2147483647 w 1521"/>
                          <a:gd name="T43" fmla="*/ 2147483647 h 1638"/>
                          <a:gd name="T44" fmla="*/ 2147483647 w 1521"/>
                          <a:gd name="T45" fmla="*/ 2147483647 h 1638"/>
                          <a:gd name="T46" fmla="*/ 2147483647 w 1521"/>
                          <a:gd name="T47" fmla="*/ 2147483647 h 1638"/>
                          <a:gd name="T48" fmla="*/ 2147483647 w 1521"/>
                          <a:gd name="T49" fmla="*/ 2147483647 h 1638"/>
                          <a:gd name="T50" fmla="*/ 2147483647 w 1521"/>
                          <a:gd name="T51" fmla="*/ 2147483647 h 1638"/>
                          <a:gd name="T52" fmla="*/ 2147483647 w 1521"/>
                          <a:gd name="T53" fmla="*/ 2147483647 h 1638"/>
                          <a:gd name="T54" fmla="*/ 2147483647 w 1521"/>
                          <a:gd name="T55" fmla="*/ 2147483647 h 1638"/>
                          <a:gd name="T56" fmla="*/ 2147483647 w 1521"/>
                          <a:gd name="T57" fmla="*/ 2147483647 h 1638"/>
                          <a:gd name="T58" fmla="*/ 2147483647 w 1521"/>
                          <a:gd name="T59" fmla="*/ 2147483647 h 1638"/>
                          <a:gd name="T60" fmla="*/ 2147483647 w 1521"/>
                          <a:gd name="T61" fmla="*/ 2147483647 h 1638"/>
                          <a:gd name="T62" fmla="*/ 2147483647 w 1521"/>
                          <a:gd name="T63" fmla="*/ 2147483647 h 1638"/>
                          <a:gd name="T64" fmla="*/ 2147483647 w 1521"/>
                          <a:gd name="T65" fmla="*/ 2147483647 h 1638"/>
                          <a:gd name="T66" fmla="*/ 2147483647 w 1521"/>
                          <a:gd name="T67" fmla="*/ 2147483647 h 1638"/>
                          <a:gd name="T68" fmla="*/ 2147483647 w 1521"/>
                          <a:gd name="T69" fmla="*/ 2147483647 h 1638"/>
                          <a:gd name="T70" fmla="*/ 2147483647 w 1521"/>
                          <a:gd name="T71" fmla="*/ 2147483647 h 1638"/>
                          <a:gd name="T72" fmla="*/ 2147483647 w 1521"/>
                          <a:gd name="T73" fmla="*/ 2147483647 h 1638"/>
                          <a:gd name="T74" fmla="*/ 2147483647 w 1521"/>
                          <a:gd name="T75" fmla="*/ 2147483647 h 1638"/>
                          <a:gd name="T76" fmla="*/ 2147483647 w 1521"/>
                          <a:gd name="T77" fmla="*/ 2147483647 h 1638"/>
                          <a:gd name="T78" fmla="*/ 2147483647 w 1521"/>
                          <a:gd name="T79" fmla="*/ 2147483647 h 1638"/>
                          <a:gd name="T80" fmla="*/ 2147483647 w 1521"/>
                          <a:gd name="T81" fmla="*/ 2147483647 h 1638"/>
                          <a:gd name="T82" fmla="*/ 2147483647 w 1521"/>
                          <a:gd name="T83" fmla="*/ 2147483647 h 1638"/>
                          <a:gd name="T84" fmla="*/ 2147483647 w 1521"/>
                          <a:gd name="T85" fmla="*/ 2147483647 h 1638"/>
                          <a:gd name="T86" fmla="*/ 2147483647 w 1521"/>
                          <a:gd name="T87" fmla="*/ 2147483647 h 1638"/>
                          <a:gd name="T88" fmla="*/ 2147483647 w 1521"/>
                          <a:gd name="T89" fmla="*/ 2147483647 h 1638"/>
                          <a:gd name="T90" fmla="*/ 2147483647 w 1521"/>
                          <a:gd name="T91" fmla="*/ 2147483647 h 1638"/>
                          <a:gd name="T92" fmla="*/ 2147483647 w 1521"/>
                          <a:gd name="T93" fmla="*/ 2147483647 h 1638"/>
                          <a:gd name="T94" fmla="*/ 2147483647 w 1521"/>
                          <a:gd name="T95" fmla="*/ 2147483647 h 1638"/>
                          <a:gd name="T96" fmla="*/ 2147483647 w 1521"/>
                          <a:gd name="T97" fmla="*/ 2147483647 h 1638"/>
                          <a:gd name="T98" fmla="*/ 2147483647 w 1521"/>
                          <a:gd name="T99" fmla="*/ 2147483647 h 1638"/>
                          <a:gd name="T100" fmla="*/ 2147483647 w 1521"/>
                          <a:gd name="T101" fmla="*/ 2147483647 h 1638"/>
                          <a:gd name="T102" fmla="*/ 2147483647 w 1521"/>
                          <a:gd name="T103" fmla="*/ 2147483647 h 1638"/>
                          <a:gd name="T104" fmla="*/ 2147483647 w 1521"/>
                          <a:gd name="T105" fmla="*/ 2147483647 h 1638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1521"/>
                          <a:gd name="T160" fmla="*/ 0 h 1638"/>
                          <a:gd name="T161" fmla="*/ 1521 w 1521"/>
                          <a:gd name="T162" fmla="*/ 1638 h 1638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1521" h="1638">
                            <a:moveTo>
                              <a:pt x="213" y="376"/>
                            </a:moveTo>
                            <a:cubicBezTo>
                              <a:pt x="188" y="367"/>
                              <a:pt x="174" y="387"/>
                              <a:pt x="152" y="373"/>
                            </a:cubicBezTo>
                            <a:cubicBezTo>
                              <a:pt x="140" y="375"/>
                              <a:pt x="126" y="373"/>
                              <a:pt x="115" y="378"/>
                            </a:cubicBezTo>
                            <a:cubicBezTo>
                              <a:pt x="111" y="380"/>
                              <a:pt x="111" y="386"/>
                              <a:pt x="111" y="391"/>
                            </a:cubicBezTo>
                            <a:cubicBezTo>
                              <a:pt x="102" y="488"/>
                              <a:pt x="111" y="454"/>
                              <a:pt x="92" y="507"/>
                            </a:cubicBezTo>
                            <a:cubicBezTo>
                              <a:pt x="87" y="561"/>
                              <a:pt x="94" y="574"/>
                              <a:pt x="46" y="585"/>
                            </a:cubicBezTo>
                            <a:cubicBezTo>
                              <a:pt x="7" y="610"/>
                              <a:pt x="11" y="638"/>
                              <a:pt x="0" y="678"/>
                            </a:cubicBezTo>
                            <a:cubicBezTo>
                              <a:pt x="6" y="717"/>
                              <a:pt x="9" y="712"/>
                              <a:pt x="46" y="728"/>
                            </a:cubicBezTo>
                            <a:cubicBezTo>
                              <a:pt x="79" y="765"/>
                              <a:pt x="59" y="766"/>
                              <a:pt x="32" y="793"/>
                            </a:cubicBezTo>
                            <a:cubicBezTo>
                              <a:pt x="36" y="820"/>
                              <a:pt x="44" y="833"/>
                              <a:pt x="51" y="858"/>
                            </a:cubicBezTo>
                            <a:cubicBezTo>
                              <a:pt x="56" y="1049"/>
                              <a:pt x="16" y="976"/>
                              <a:pt x="92" y="1014"/>
                            </a:cubicBezTo>
                            <a:cubicBezTo>
                              <a:pt x="106" y="1030"/>
                              <a:pt x="99" y="1043"/>
                              <a:pt x="92" y="1061"/>
                            </a:cubicBezTo>
                            <a:cubicBezTo>
                              <a:pt x="95" y="1065"/>
                              <a:pt x="96" y="1072"/>
                              <a:pt x="101" y="1074"/>
                            </a:cubicBezTo>
                            <a:cubicBezTo>
                              <a:pt x="116" y="1079"/>
                              <a:pt x="135" y="1070"/>
                              <a:pt x="147" y="1079"/>
                            </a:cubicBezTo>
                            <a:cubicBezTo>
                              <a:pt x="169" y="1096"/>
                              <a:pt x="143" y="1142"/>
                              <a:pt x="171" y="1153"/>
                            </a:cubicBezTo>
                            <a:cubicBezTo>
                              <a:pt x="180" y="1156"/>
                              <a:pt x="189" y="1156"/>
                              <a:pt x="198" y="1158"/>
                            </a:cubicBezTo>
                            <a:cubicBezTo>
                              <a:pt x="254" y="1153"/>
                              <a:pt x="247" y="1164"/>
                              <a:pt x="258" y="1125"/>
                            </a:cubicBezTo>
                            <a:cubicBezTo>
                              <a:pt x="274" y="1149"/>
                              <a:pt x="276" y="1146"/>
                              <a:pt x="281" y="1167"/>
                            </a:cubicBezTo>
                            <a:cubicBezTo>
                              <a:pt x="283" y="1176"/>
                              <a:pt x="280" y="1187"/>
                              <a:pt x="286" y="1194"/>
                            </a:cubicBezTo>
                            <a:cubicBezTo>
                              <a:pt x="293" y="1201"/>
                              <a:pt x="321" y="1205"/>
                              <a:pt x="332" y="1208"/>
                            </a:cubicBezTo>
                            <a:cubicBezTo>
                              <a:pt x="341" y="1211"/>
                              <a:pt x="360" y="1218"/>
                              <a:pt x="360" y="1218"/>
                            </a:cubicBezTo>
                            <a:cubicBezTo>
                              <a:pt x="368" y="1230"/>
                              <a:pt x="370" y="1255"/>
                              <a:pt x="378" y="1264"/>
                            </a:cubicBezTo>
                            <a:cubicBezTo>
                              <a:pt x="382" y="1269"/>
                              <a:pt x="391" y="1270"/>
                              <a:pt x="397" y="1273"/>
                            </a:cubicBezTo>
                            <a:cubicBezTo>
                              <a:pt x="414" y="1282"/>
                              <a:pt x="441" y="1303"/>
                              <a:pt x="452" y="1319"/>
                            </a:cubicBezTo>
                            <a:cubicBezTo>
                              <a:pt x="459" y="1329"/>
                              <a:pt x="460" y="1345"/>
                              <a:pt x="471" y="1351"/>
                            </a:cubicBezTo>
                            <a:cubicBezTo>
                              <a:pt x="491" y="1363"/>
                              <a:pt x="517" y="1359"/>
                              <a:pt x="540" y="1365"/>
                            </a:cubicBezTo>
                            <a:cubicBezTo>
                              <a:pt x="602" y="1405"/>
                              <a:pt x="612" y="1356"/>
                              <a:pt x="646" y="1328"/>
                            </a:cubicBezTo>
                            <a:cubicBezTo>
                              <a:pt x="654" y="1322"/>
                              <a:pt x="665" y="1322"/>
                              <a:pt x="674" y="1319"/>
                            </a:cubicBezTo>
                            <a:cubicBezTo>
                              <a:pt x="706" y="1284"/>
                              <a:pt x="733" y="1302"/>
                              <a:pt x="789" y="1305"/>
                            </a:cubicBezTo>
                            <a:cubicBezTo>
                              <a:pt x="807" y="1311"/>
                              <a:pt x="816" y="1314"/>
                              <a:pt x="821" y="1333"/>
                            </a:cubicBezTo>
                            <a:cubicBezTo>
                              <a:pt x="819" y="1355"/>
                              <a:pt x="795" y="1423"/>
                              <a:pt x="821" y="1439"/>
                            </a:cubicBezTo>
                            <a:cubicBezTo>
                              <a:pt x="829" y="1444"/>
                              <a:pt x="879" y="1448"/>
                              <a:pt x="881" y="1448"/>
                            </a:cubicBezTo>
                            <a:cubicBezTo>
                              <a:pt x="902" y="1469"/>
                              <a:pt x="897" y="1495"/>
                              <a:pt x="918" y="1518"/>
                            </a:cubicBezTo>
                            <a:cubicBezTo>
                              <a:pt x="923" y="1565"/>
                              <a:pt x="914" y="1567"/>
                              <a:pt x="946" y="1587"/>
                            </a:cubicBezTo>
                            <a:cubicBezTo>
                              <a:pt x="970" y="1625"/>
                              <a:pt x="938" y="1621"/>
                              <a:pt x="992" y="1628"/>
                            </a:cubicBezTo>
                            <a:cubicBezTo>
                              <a:pt x="1019" y="1638"/>
                              <a:pt x="1047" y="1632"/>
                              <a:pt x="1075" y="1624"/>
                            </a:cubicBezTo>
                            <a:cubicBezTo>
                              <a:pt x="1088" y="1610"/>
                              <a:pt x="1096" y="1615"/>
                              <a:pt x="1103" y="1596"/>
                            </a:cubicBezTo>
                            <a:cubicBezTo>
                              <a:pt x="1095" y="1560"/>
                              <a:pt x="1081" y="1526"/>
                              <a:pt x="1071" y="1490"/>
                            </a:cubicBezTo>
                            <a:cubicBezTo>
                              <a:pt x="1082" y="1481"/>
                              <a:pt x="1097" y="1477"/>
                              <a:pt x="1107" y="1467"/>
                            </a:cubicBezTo>
                            <a:cubicBezTo>
                              <a:pt x="1111" y="1463"/>
                              <a:pt x="1109" y="1457"/>
                              <a:pt x="1112" y="1453"/>
                            </a:cubicBezTo>
                            <a:cubicBezTo>
                              <a:pt x="1120" y="1442"/>
                              <a:pt x="1129" y="1437"/>
                              <a:pt x="1140" y="1430"/>
                            </a:cubicBezTo>
                            <a:cubicBezTo>
                              <a:pt x="1160" y="1434"/>
                              <a:pt x="1175" y="1446"/>
                              <a:pt x="1195" y="1453"/>
                            </a:cubicBezTo>
                            <a:cubicBezTo>
                              <a:pt x="1231" y="1444"/>
                              <a:pt x="1219" y="1419"/>
                              <a:pt x="1223" y="1379"/>
                            </a:cubicBezTo>
                            <a:cubicBezTo>
                              <a:pt x="1220" y="1332"/>
                              <a:pt x="1201" y="1263"/>
                              <a:pt x="1246" y="1231"/>
                            </a:cubicBezTo>
                            <a:cubicBezTo>
                              <a:pt x="1266" y="1203"/>
                              <a:pt x="1270" y="1185"/>
                              <a:pt x="1306" y="1176"/>
                            </a:cubicBezTo>
                            <a:cubicBezTo>
                              <a:pt x="1321" y="1178"/>
                              <a:pt x="1337" y="1177"/>
                              <a:pt x="1352" y="1181"/>
                            </a:cubicBezTo>
                            <a:cubicBezTo>
                              <a:pt x="1357" y="1182"/>
                              <a:pt x="1362" y="1194"/>
                              <a:pt x="1366" y="1190"/>
                            </a:cubicBezTo>
                            <a:cubicBezTo>
                              <a:pt x="1408" y="1140"/>
                              <a:pt x="1345" y="1168"/>
                              <a:pt x="1384" y="1153"/>
                            </a:cubicBezTo>
                            <a:cubicBezTo>
                              <a:pt x="1406" y="1133"/>
                              <a:pt x="1415" y="1126"/>
                              <a:pt x="1403" y="1107"/>
                            </a:cubicBezTo>
                            <a:cubicBezTo>
                              <a:pt x="1405" y="1095"/>
                              <a:pt x="1366" y="1068"/>
                              <a:pt x="1371" y="1056"/>
                            </a:cubicBezTo>
                            <a:cubicBezTo>
                              <a:pt x="1375" y="1047"/>
                              <a:pt x="1387" y="1045"/>
                              <a:pt x="1394" y="1038"/>
                            </a:cubicBezTo>
                            <a:cubicBezTo>
                              <a:pt x="1418" y="1014"/>
                              <a:pt x="1431" y="1010"/>
                              <a:pt x="1463" y="1005"/>
                            </a:cubicBezTo>
                            <a:cubicBezTo>
                              <a:pt x="1477" y="982"/>
                              <a:pt x="1515" y="941"/>
                              <a:pt x="1518" y="913"/>
                            </a:cubicBezTo>
                            <a:cubicBezTo>
                              <a:pt x="1521" y="885"/>
                              <a:pt x="1501" y="846"/>
                              <a:pt x="1481" y="834"/>
                            </a:cubicBezTo>
                            <a:cubicBezTo>
                              <a:pt x="1461" y="822"/>
                              <a:pt x="1420" y="844"/>
                              <a:pt x="1398" y="839"/>
                            </a:cubicBezTo>
                            <a:cubicBezTo>
                              <a:pt x="1381" y="828"/>
                              <a:pt x="1364" y="818"/>
                              <a:pt x="1347" y="807"/>
                            </a:cubicBezTo>
                            <a:cubicBezTo>
                              <a:pt x="1336" y="768"/>
                              <a:pt x="1259" y="762"/>
                              <a:pt x="1223" y="756"/>
                            </a:cubicBezTo>
                            <a:cubicBezTo>
                              <a:pt x="1192" y="749"/>
                              <a:pt x="1199" y="750"/>
                              <a:pt x="1181" y="751"/>
                            </a:cubicBezTo>
                            <a:cubicBezTo>
                              <a:pt x="1166" y="747"/>
                              <a:pt x="1149" y="735"/>
                              <a:pt x="1131" y="733"/>
                            </a:cubicBezTo>
                            <a:cubicBezTo>
                              <a:pt x="1116" y="725"/>
                              <a:pt x="1086" y="745"/>
                              <a:pt x="1071" y="738"/>
                            </a:cubicBezTo>
                            <a:cubicBezTo>
                              <a:pt x="1062" y="734"/>
                              <a:pt x="1043" y="728"/>
                              <a:pt x="1043" y="728"/>
                            </a:cubicBezTo>
                            <a:cubicBezTo>
                              <a:pt x="1027" y="718"/>
                              <a:pt x="1012" y="670"/>
                              <a:pt x="987" y="659"/>
                            </a:cubicBezTo>
                            <a:cubicBezTo>
                              <a:pt x="962" y="648"/>
                              <a:pt x="919" y="668"/>
                              <a:pt x="891" y="664"/>
                            </a:cubicBezTo>
                            <a:cubicBezTo>
                              <a:pt x="864" y="645"/>
                              <a:pt x="857" y="641"/>
                              <a:pt x="821" y="636"/>
                            </a:cubicBezTo>
                            <a:cubicBezTo>
                              <a:pt x="803" y="627"/>
                              <a:pt x="788" y="624"/>
                              <a:pt x="775" y="608"/>
                            </a:cubicBezTo>
                            <a:cubicBezTo>
                              <a:pt x="768" y="599"/>
                              <a:pt x="757" y="581"/>
                              <a:pt x="757" y="581"/>
                            </a:cubicBezTo>
                            <a:cubicBezTo>
                              <a:pt x="766" y="566"/>
                              <a:pt x="779" y="562"/>
                              <a:pt x="789" y="548"/>
                            </a:cubicBezTo>
                            <a:cubicBezTo>
                              <a:pt x="817" y="510"/>
                              <a:pt x="796" y="532"/>
                              <a:pt x="817" y="511"/>
                            </a:cubicBezTo>
                            <a:cubicBezTo>
                              <a:pt x="815" y="499"/>
                              <a:pt x="815" y="486"/>
                              <a:pt x="812" y="474"/>
                            </a:cubicBezTo>
                            <a:cubicBezTo>
                              <a:pt x="805" y="463"/>
                              <a:pt x="831" y="449"/>
                              <a:pt x="817" y="442"/>
                            </a:cubicBezTo>
                            <a:cubicBezTo>
                              <a:pt x="803" y="435"/>
                              <a:pt x="741" y="448"/>
                              <a:pt x="729" y="433"/>
                            </a:cubicBezTo>
                            <a:cubicBezTo>
                              <a:pt x="715" y="413"/>
                              <a:pt x="742" y="381"/>
                              <a:pt x="743" y="354"/>
                            </a:cubicBezTo>
                            <a:cubicBezTo>
                              <a:pt x="744" y="327"/>
                              <a:pt x="733" y="287"/>
                              <a:pt x="734" y="271"/>
                            </a:cubicBezTo>
                            <a:cubicBezTo>
                              <a:pt x="735" y="264"/>
                              <a:pt x="746" y="263"/>
                              <a:pt x="752" y="258"/>
                            </a:cubicBezTo>
                            <a:cubicBezTo>
                              <a:pt x="782" y="233"/>
                              <a:pt x="816" y="222"/>
                              <a:pt x="854" y="216"/>
                            </a:cubicBezTo>
                            <a:cubicBezTo>
                              <a:pt x="901" y="221"/>
                              <a:pt x="884" y="193"/>
                              <a:pt x="904" y="225"/>
                            </a:cubicBezTo>
                            <a:cubicBezTo>
                              <a:pt x="899" y="204"/>
                              <a:pt x="910" y="205"/>
                              <a:pt x="904" y="184"/>
                            </a:cubicBezTo>
                            <a:cubicBezTo>
                              <a:pt x="907" y="181"/>
                              <a:pt x="913" y="179"/>
                              <a:pt x="914" y="174"/>
                            </a:cubicBezTo>
                            <a:cubicBezTo>
                              <a:pt x="915" y="168"/>
                              <a:pt x="912" y="162"/>
                              <a:pt x="909" y="156"/>
                            </a:cubicBezTo>
                            <a:cubicBezTo>
                              <a:pt x="906" y="150"/>
                              <a:pt x="951" y="151"/>
                              <a:pt x="946" y="142"/>
                            </a:cubicBezTo>
                            <a:cubicBezTo>
                              <a:pt x="941" y="133"/>
                              <a:pt x="891" y="112"/>
                              <a:pt x="877" y="101"/>
                            </a:cubicBezTo>
                            <a:cubicBezTo>
                              <a:pt x="872" y="91"/>
                              <a:pt x="873" y="81"/>
                              <a:pt x="863" y="73"/>
                            </a:cubicBezTo>
                            <a:cubicBezTo>
                              <a:pt x="856" y="64"/>
                              <a:pt x="913" y="62"/>
                              <a:pt x="905" y="52"/>
                            </a:cubicBezTo>
                            <a:cubicBezTo>
                              <a:pt x="897" y="42"/>
                              <a:pt x="833" y="17"/>
                              <a:pt x="812" y="13"/>
                            </a:cubicBezTo>
                            <a:cubicBezTo>
                              <a:pt x="804" y="16"/>
                              <a:pt x="786" y="21"/>
                              <a:pt x="780" y="27"/>
                            </a:cubicBezTo>
                            <a:cubicBezTo>
                              <a:pt x="772" y="34"/>
                              <a:pt x="752" y="41"/>
                              <a:pt x="752" y="41"/>
                            </a:cubicBezTo>
                            <a:cubicBezTo>
                              <a:pt x="746" y="63"/>
                              <a:pt x="766" y="104"/>
                              <a:pt x="745" y="112"/>
                            </a:cubicBezTo>
                            <a:cubicBezTo>
                              <a:pt x="728" y="111"/>
                              <a:pt x="710" y="60"/>
                              <a:pt x="692" y="50"/>
                            </a:cubicBezTo>
                            <a:cubicBezTo>
                              <a:pt x="674" y="40"/>
                              <a:pt x="659" y="50"/>
                              <a:pt x="637" y="50"/>
                            </a:cubicBezTo>
                            <a:cubicBezTo>
                              <a:pt x="605" y="53"/>
                              <a:pt x="577" y="83"/>
                              <a:pt x="557" y="52"/>
                            </a:cubicBezTo>
                            <a:cubicBezTo>
                              <a:pt x="546" y="15"/>
                              <a:pt x="552" y="15"/>
                              <a:pt x="529" y="0"/>
                            </a:cubicBezTo>
                            <a:cubicBezTo>
                              <a:pt x="500" y="4"/>
                              <a:pt x="489" y="21"/>
                              <a:pt x="471" y="41"/>
                            </a:cubicBezTo>
                            <a:cubicBezTo>
                              <a:pt x="467" y="60"/>
                              <a:pt x="465" y="77"/>
                              <a:pt x="441" y="84"/>
                            </a:cubicBezTo>
                            <a:cubicBezTo>
                              <a:pt x="420" y="90"/>
                              <a:pt x="346" y="78"/>
                              <a:pt x="346" y="78"/>
                            </a:cubicBezTo>
                            <a:cubicBezTo>
                              <a:pt x="342" y="82"/>
                              <a:pt x="338" y="116"/>
                              <a:pt x="337" y="124"/>
                            </a:cubicBezTo>
                            <a:cubicBezTo>
                              <a:pt x="333" y="159"/>
                              <a:pt x="402" y="173"/>
                              <a:pt x="424" y="179"/>
                            </a:cubicBezTo>
                            <a:cubicBezTo>
                              <a:pt x="432" y="184"/>
                              <a:pt x="442" y="189"/>
                              <a:pt x="447" y="198"/>
                            </a:cubicBezTo>
                            <a:cubicBezTo>
                              <a:pt x="451" y="207"/>
                              <a:pt x="457" y="225"/>
                              <a:pt x="457" y="225"/>
                            </a:cubicBezTo>
                            <a:cubicBezTo>
                              <a:pt x="425" y="236"/>
                              <a:pt x="425" y="235"/>
                              <a:pt x="415" y="271"/>
                            </a:cubicBezTo>
                            <a:cubicBezTo>
                              <a:pt x="410" y="289"/>
                              <a:pt x="378" y="274"/>
                              <a:pt x="360" y="276"/>
                            </a:cubicBezTo>
                            <a:cubicBezTo>
                              <a:pt x="346" y="314"/>
                              <a:pt x="371" y="258"/>
                              <a:pt x="314" y="294"/>
                            </a:cubicBezTo>
                            <a:cubicBezTo>
                              <a:pt x="306" y="299"/>
                              <a:pt x="313" y="318"/>
                              <a:pt x="304" y="322"/>
                            </a:cubicBezTo>
                            <a:cubicBezTo>
                              <a:pt x="300" y="324"/>
                              <a:pt x="295" y="325"/>
                              <a:pt x="291" y="327"/>
                            </a:cubicBezTo>
                            <a:cubicBezTo>
                              <a:pt x="286" y="332"/>
                              <a:pt x="264" y="314"/>
                              <a:pt x="254" y="322"/>
                            </a:cubicBezTo>
                            <a:cubicBezTo>
                              <a:pt x="244" y="330"/>
                              <a:pt x="241" y="362"/>
                              <a:pt x="231" y="373"/>
                            </a:cubicBezTo>
                            <a:cubicBezTo>
                              <a:pt x="219" y="384"/>
                              <a:pt x="211" y="387"/>
                              <a:pt x="194" y="387"/>
                            </a:cubicBezTo>
                          </a:path>
                        </a:pathLst>
                      </a:cu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>
                          <a:defRPr/>
                        </a:pPr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" name="Freeform 37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512321" y="2005299"/>
                        <a:ext cx="717360" cy="933098"/>
                      </a:xfrm>
                      <a:custGeom>
                        <a:avLst/>
                        <a:gdLst>
                          <a:gd name="T0" fmla="*/ 2147483647 w 868"/>
                          <a:gd name="T1" fmla="*/ 2147483647 h 1129"/>
                          <a:gd name="T2" fmla="*/ 2147483647 w 868"/>
                          <a:gd name="T3" fmla="*/ 2147483647 h 1129"/>
                          <a:gd name="T4" fmla="*/ 2147483647 w 868"/>
                          <a:gd name="T5" fmla="*/ 2147483647 h 1129"/>
                          <a:gd name="T6" fmla="*/ 2147483647 w 868"/>
                          <a:gd name="T7" fmla="*/ 2147483647 h 1129"/>
                          <a:gd name="T8" fmla="*/ 2147483647 w 868"/>
                          <a:gd name="T9" fmla="*/ 2147483647 h 1129"/>
                          <a:gd name="T10" fmla="*/ 2147483647 w 868"/>
                          <a:gd name="T11" fmla="*/ 2147483647 h 1129"/>
                          <a:gd name="T12" fmla="*/ 2147483647 w 868"/>
                          <a:gd name="T13" fmla="*/ 2147483647 h 1129"/>
                          <a:gd name="T14" fmla="*/ 2147483647 w 868"/>
                          <a:gd name="T15" fmla="*/ 2147483647 h 1129"/>
                          <a:gd name="T16" fmla="*/ 2147483647 w 868"/>
                          <a:gd name="T17" fmla="*/ 2147483647 h 1129"/>
                          <a:gd name="T18" fmla="*/ 2147483647 w 868"/>
                          <a:gd name="T19" fmla="*/ 2147483647 h 1129"/>
                          <a:gd name="T20" fmla="*/ 2147483647 w 868"/>
                          <a:gd name="T21" fmla="*/ 2147483647 h 1129"/>
                          <a:gd name="T22" fmla="*/ 2147483647 w 868"/>
                          <a:gd name="T23" fmla="*/ 2147483647 h 1129"/>
                          <a:gd name="T24" fmla="*/ 2147483647 w 868"/>
                          <a:gd name="T25" fmla="*/ 2147483647 h 1129"/>
                          <a:gd name="T26" fmla="*/ 2147483647 w 868"/>
                          <a:gd name="T27" fmla="*/ 2147483647 h 1129"/>
                          <a:gd name="T28" fmla="*/ 2147483647 w 868"/>
                          <a:gd name="T29" fmla="*/ 2147483647 h 1129"/>
                          <a:gd name="T30" fmla="*/ 2147483647 w 868"/>
                          <a:gd name="T31" fmla="*/ 2147483647 h 1129"/>
                          <a:gd name="T32" fmla="*/ 2147483647 w 868"/>
                          <a:gd name="T33" fmla="*/ 2147483647 h 1129"/>
                          <a:gd name="T34" fmla="*/ 2147483647 w 868"/>
                          <a:gd name="T35" fmla="*/ 2147483647 h 1129"/>
                          <a:gd name="T36" fmla="*/ 2147483647 w 868"/>
                          <a:gd name="T37" fmla="*/ 2147483647 h 1129"/>
                          <a:gd name="T38" fmla="*/ 2147483647 w 868"/>
                          <a:gd name="T39" fmla="*/ 2147483647 h 1129"/>
                          <a:gd name="T40" fmla="*/ 2147483647 w 868"/>
                          <a:gd name="T41" fmla="*/ 2147483647 h 1129"/>
                          <a:gd name="T42" fmla="*/ 2147483647 w 868"/>
                          <a:gd name="T43" fmla="*/ 2147483647 h 1129"/>
                          <a:gd name="T44" fmla="*/ 2147483647 w 868"/>
                          <a:gd name="T45" fmla="*/ 2147483647 h 1129"/>
                          <a:gd name="T46" fmla="*/ 2147483647 w 868"/>
                          <a:gd name="T47" fmla="*/ 2147483647 h 1129"/>
                          <a:gd name="T48" fmla="*/ 2147483647 w 868"/>
                          <a:gd name="T49" fmla="*/ 2147483647 h 1129"/>
                          <a:gd name="T50" fmla="*/ 2147483647 w 868"/>
                          <a:gd name="T51" fmla="*/ 2147483647 h 1129"/>
                          <a:gd name="T52" fmla="*/ 2147483647 w 868"/>
                          <a:gd name="T53" fmla="*/ 2147483647 h 1129"/>
                          <a:gd name="T54" fmla="*/ 2147483647 w 868"/>
                          <a:gd name="T55" fmla="*/ 2147483647 h 1129"/>
                          <a:gd name="T56" fmla="*/ 2147483647 w 868"/>
                          <a:gd name="T57" fmla="*/ 2147483647 h 1129"/>
                          <a:gd name="T58" fmla="*/ 2147483647 w 868"/>
                          <a:gd name="T59" fmla="*/ 2147483647 h 1129"/>
                          <a:gd name="T60" fmla="*/ 2147483647 w 868"/>
                          <a:gd name="T61" fmla="*/ 2147483647 h 1129"/>
                          <a:gd name="T62" fmla="*/ 2147483647 w 868"/>
                          <a:gd name="T63" fmla="*/ 2147483647 h 1129"/>
                          <a:gd name="T64" fmla="*/ 2147483647 w 868"/>
                          <a:gd name="T65" fmla="*/ 2147483647 h 1129"/>
                          <a:gd name="T66" fmla="*/ 2147483647 w 868"/>
                          <a:gd name="T67" fmla="*/ 2147483647 h 1129"/>
                          <a:gd name="T68" fmla="*/ 2147483647 w 868"/>
                          <a:gd name="T69" fmla="*/ 2147483647 h 1129"/>
                          <a:gd name="T70" fmla="*/ 2147483647 w 868"/>
                          <a:gd name="T71" fmla="*/ 2147483647 h 1129"/>
                          <a:gd name="T72" fmla="*/ 2147483647 w 868"/>
                          <a:gd name="T73" fmla="*/ 2147483647 h 1129"/>
                          <a:gd name="T74" fmla="*/ 2147483647 w 868"/>
                          <a:gd name="T75" fmla="*/ 2147483647 h 1129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868"/>
                          <a:gd name="T115" fmla="*/ 0 h 1129"/>
                          <a:gd name="T116" fmla="*/ 868 w 868"/>
                          <a:gd name="T117" fmla="*/ 1129 h 1129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868" h="1129">
                            <a:moveTo>
                              <a:pt x="56" y="346"/>
                            </a:moveTo>
                            <a:cubicBezTo>
                              <a:pt x="54" y="357"/>
                              <a:pt x="51" y="359"/>
                              <a:pt x="44" y="373"/>
                            </a:cubicBezTo>
                            <a:cubicBezTo>
                              <a:pt x="37" y="387"/>
                              <a:pt x="22" y="414"/>
                              <a:pt x="16" y="429"/>
                            </a:cubicBezTo>
                            <a:cubicBezTo>
                              <a:pt x="11" y="451"/>
                              <a:pt x="9" y="450"/>
                              <a:pt x="8" y="465"/>
                            </a:cubicBezTo>
                            <a:cubicBezTo>
                              <a:pt x="7" y="480"/>
                              <a:pt x="11" y="504"/>
                              <a:pt x="12" y="518"/>
                            </a:cubicBezTo>
                            <a:cubicBezTo>
                              <a:pt x="13" y="529"/>
                              <a:pt x="11" y="541"/>
                              <a:pt x="16" y="550"/>
                            </a:cubicBezTo>
                            <a:cubicBezTo>
                              <a:pt x="19" y="555"/>
                              <a:pt x="27" y="552"/>
                              <a:pt x="32" y="554"/>
                            </a:cubicBezTo>
                            <a:cubicBezTo>
                              <a:pt x="48" y="559"/>
                              <a:pt x="56" y="566"/>
                              <a:pt x="68" y="577"/>
                            </a:cubicBezTo>
                            <a:cubicBezTo>
                              <a:pt x="75" y="592"/>
                              <a:pt x="50" y="624"/>
                              <a:pt x="52" y="641"/>
                            </a:cubicBezTo>
                            <a:cubicBezTo>
                              <a:pt x="54" y="658"/>
                              <a:pt x="79" y="658"/>
                              <a:pt x="80" y="681"/>
                            </a:cubicBezTo>
                            <a:cubicBezTo>
                              <a:pt x="76" y="711"/>
                              <a:pt x="81" y="753"/>
                              <a:pt x="60" y="777"/>
                            </a:cubicBezTo>
                            <a:cubicBezTo>
                              <a:pt x="52" y="786"/>
                              <a:pt x="26" y="783"/>
                              <a:pt x="20" y="797"/>
                            </a:cubicBezTo>
                            <a:cubicBezTo>
                              <a:pt x="17" y="805"/>
                              <a:pt x="0" y="825"/>
                              <a:pt x="0" y="825"/>
                            </a:cubicBezTo>
                            <a:cubicBezTo>
                              <a:pt x="4" y="847"/>
                              <a:pt x="34" y="865"/>
                              <a:pt x="44" y="885"/>
                            </a:cubicBezTo>
                            <a:cubicBezTo>
                              <a:pt x="36" y="910"/>
                              <a:pt x="51" y="928"/>
                              <a:pt x="68" y="945"/>
                            </a:cubicBezTo>
                            <a:cubicBezTo>
                              <a:pt x="77" y="971"/>
                              <a:pt x="64" y="986"/>
                              <a:pt x="56" y="1009"/>
                            </a:cubicBezTo>
                            <a:cubicBezTo>
                              <a:pt x="65" y="1055"/>
                              <a:pt x="100" y="1041"/>
                              <a:pt x="128" y="1069"/>
                            </a:cubicBezTo>
                            <a:cubicBezTo>
                              <a:pt x="147" y="1088"/>
                              <a:pt x="161" y="1110"/>
                              <a:pt x="180" y="1129"/>
                            </a:cubicBezTo>
                            <a:cubicBezTo>
                              <a:pt x="211" y="1125"/>
                              <a:pt x="211" y="1126"/>
                              <a:pt x="232" y="1109"/>
                            </a:cubicBezTo>
                            <a:cubicBezTo>
                              <a:pt x="240" y="1103"/>
                              <a:pt x="256" y="1093"/>
                              <a:pt x="256" y="1093"/>
                            </a:cubicBezTo>
                            <a:cubicBezTo>
                              <a:pt x="275" y="1095"/>
                              <a:pt x="297" y="1089"/>
                              <a:pt x="312" y="1101"/>
                            </a:cubicBezTo>
                            <a:cubicBezTo>
                              <a:pt x="338" y="1122"/>
                              <a:pt x="302" y="1107"/>
                              <a:pt x="332" y="1117"/>
                            </a:cubicBezTo>
                            <a:cubicBezTo>
                              <a:pt x="355" y="1101"/>
                              <a:pt x="364" y="1082"/>
                              <a:pt x="392" y="1073"/>
                            </a:cubicBezTo>
                            <a:cubicBezTo>
                              <a:pt x="395" y="1070"/>
                              <a:pt x="407" y="1054"/>
                              <a:pt x="416" y="1057"/>
                            </a:cubicBezTo>
                            <a:cubicBezTo>
                              <a:pt x="425" y="1060"/>
                              <a:pt x="440" y="1073"/>
                              <a:pt x="440" y="1073"/>
                            </a:cubicBezTo>
                            <a:cubicBezTo>
                              <a:pt x="443" y="1077"/>
                              <a:pt x="444" y="1082"/>
                              <a:pt x="448" y="1085"/>
                            </a:cubicBezTo>
                            <a:cubicBezTo>
                              <a:pt x="455" y="1089"/>
                              <a:pt x="472" y="1093"/>
                              <a:pt x="472" y="1093"/>
                            </a:cubicBezTo>
                            <a:cubicBezTo>
                              <a:pt x="489" y="1089"/>
                              <a:pt x="501" y="1084"/>
                              <a:pt x="512" y="1069"/>
                            </a:cubicBezTo>
                            <a:cubicBezTo>
                              <a:pt x="518" y="1061"/>
                              <a:pt x="520" y="1050"/>
                              <a:pt x="528" y="1045"/>
                            </a:cubicBezTo>
                            <a:cubicBezTo>
                              <a:pt x="545" y="1034"/>
                              <a:pt x="563" y="1024"/>
                              <a:pt x="580" y="1013"/>
                            </a:cubicBezTo>
                            <a:cubicBezTo>
                              <a:pt x="598" y="986"/>
                              <a:pt x="611" y="974"/>
                              <a:pt x="628" y="949"/>
                            </a:cubicBezTo>
                            <a:cubicBezTo>
                              <a:pt x="639" y="932"/>
                              <a:pt x="657" y="924"/>
                              <a:pt x="672" y="909"/>
                            </a:cubicBezTo>
                            <a:cubicBezTo>
                              <a:pt x="691" y="910"/>
                              <a:pt x="691" y="882"/>
                              <a:pt x="708" y="889"/>
                            </a:cubicBezTo>
                            <a:cubicBezTo>
                              <a:pt x="717" y="892"/>
                              <a:pt x="724" y="913"/>
                              <a:pt x="724" y="913"/>
                            </a:cubicBezTo>
                            <a:cubicBezTo>
                              <a:pt x="725" y="918"/>
                              <a:pt x="725" y="925"/>
                              <a:pt x="728" y="929"/>
                            </a:cubicBezTo>
                            <a:cubicBezTo>
                              <a:pt x="731" y="932"/>
                              <a:pt x="736" y="931"/>
                              <a:pt x="740" y="933"/>
                            </a:cubicBezTo>
                            <a:cubicBezTo>
                              <a:pt x="762" y="944"/>
                              <a:pt x="780" y="955"/>
                              <a:pt x="804" y="961"/>
                            </a:cubicBezTo>
                            <a:cubicBezTo>
                              <a:pt x="841" y="952"/>
                              <a:pt x="833" y="952"/>
                              <a:pt x="856" y="929"/>
                            </a:cubicBezTo>
                            <a:cubicBezTo>
                              <a:pt x="859" y="921"/>
                              <a:pt x="861" y="913"/>
                              <a:pt x="864" y="905"/>
                            </a:cubicBezTo>
                            <a:cubicBezTo>
                              <a:pt x="865" y="901"/>
                              <a:pt x="868" y="893"/>
                              <a:pt x="868" y="893"/>
                            </a:cubicBezTo>
                            <a:cubicBezTo>
                              <a:pt x="864" y="871"/>
                              <a:pt x="857" y="832"/>
                              <a:pt x="836" y="825"/>
                            </a:cubicBezTo>
                            <a:cubicBezTo>
                              <a:pt x="815" y="832"/>
                              <a:pt x="828" y="827"/>
                              <a:pt x="800" y="845"/>
                            </a:cubicBezTo>
                            <a:cubicBezTo>
                              <a:pt x="788" y="853"/>
                              <a:pt x="773" y="853"/>
                              <a:pt x="760" y="857"/>
                            </a:cubicBezTo>
                            <a:cubicBezTo>
                              <a:pt x="746" y="836"/>
                              <a:pt x="743" y="804"/>
                              <a:pt x="732" y="789"/>
                            </a:cubicBezTo>
                            <a:cubicBezTo>
                              <a:pt x="728" y="783"/>
                              <a:pt x="722" y="778"/>
                              <a:pt x="716" y="773"/>
                            </a:cubicBezTo>
                            <a:cubicBezTo>
                              <a:pt x="708" y="767"/>
                              <a:pt x="692" y="757"/>
                              <a:pt x="692" y="757"/>
                            </a:cubicBezTo>
                            <a:cubicBezTo>
                              <a:pt x="683" y="746"/>
                              <a:pt x="682" y="712"/>
                              <a:pt x="672" y="701"/>
                            </a:cubicBezTo>
                            <a:cubicBezTo>
                              <a:pt x="662" y="690"/>
                              <a:pt x="639" y="712"/>
                              <a:pt x="632" y="693"/>
                            </a:cubicBezTo>
                            <a:cubicBezTo>
                              <a:pt x="615" y="642"/>
                              <a:pt x="624" y="677"/>
                              <a:pt x="628" y="585"/>
                            </a:cubicBezTo>
                            <a:cubicBezTo>
                              <a:pt x="624" y="523"/>
                              <a:pt x="625" y="541"/>
                              <a:pt x="612" y="502"/>
                            </a:cubicBezTo>
                            <a:cubicBezTo>
                              <a:pt x="617" y="466"/>
                              <a:pt x="621" y="498"/>
                              <a:pt x="632" y="465"/>
                            </a:cubicBezTo>
                            <a:cubicBezTo>
                              <a:pt x="633" y="461"/>
                              <a:pt x="628" y="438"/>
                              <a:pt x="628" y="438"/>
                            </a:cubicBezTo>
                            <a:cubicBezTo>
                              <a:pt x="623" y="420"/>
                              <a:pt x="622" y="412"/>
                              <a:pt x="604" y="406"/>
                            </a:cubicBezTo>
                            <a:cubicBezTo>
                              <a:pt x="599" y="391"/>
                              <a:pt x="591" y="380"/>
                              <a:pt x="584" y="366"/>
                            </a:cubicBezTo>
                            <a:cubicBezTo>
                              <a:pt x="585" y="358"/>
                              <a:pt x="585" y="349"/>
                              <a:pt x="588" y="342"/>
                            </a:cubicBezTo>
                            <a:cubicBezTo>
                              <a:pt x="591" y="334"/>
                              <a:pt x="637" y="302"/>
                              <a:pt x="648" y="294"/>
                            </a:cubicBezTo>
                            <a:cubicBezTo>
                              <a:pt x="668" y="264"/>
                              <a:pt x="670" y="241"/>
                              <a:pt x="676" y="206"/>
                            </a:cubicBezTo>
                            <a:cubicBezTo>
                              <a:pt x="681" y="176"/>
                              <a:pt x="695" y="150"/>
                              <a:pt x="704" y="122"/>
                            </a:cubicBezTo>
                            <a:cubicBezTo>
                              <a:pt x="699" y="17"/>
                              <a:pt x="724" y="46"/>
                              <a:pt x="680" y="17"/>
                            </a:cubicBezTo>
                            <a:cubicBezTo>
                              <a:pt x="670" y="4"/>
                              <a:pt x="647" y="0"/>
                              <a:pt x="636" y="5"/>
                            </a:cubicBezTo>
                            <a:cubicBezTo>
                              <a:pt x="625" y="10"/>
                              <a:pt x="625" y="38"/>
                              <a:pt x="616" y="49"/>
                            </a:cubicBezTo>
                            <a:cubicBezTo>
                              <a:pt x="599" y="60"/>
                              <a:pt x="607" y="68"/>
                              <a:pt x="584" y="73"/>
                            </a:cubicBezTo>
                            <a:cubicBezTo>
                              <a:pt x="561" y="78"/>
                              <a:pt x="502" y="75"/>
                              <a:pt x="476" y="77"/>
                            </a:cubicBezTo>
                            <a:cubicBezTo>
                              <a:pt x="450" y="82"/>
                              <a:pt x="440" y="78"/>
                              <a:pt x="428" y="85"/>
                            </a:cubicBezTo>
                            <a:cubicBezTo>
                              <a:pt x="414" y="90"/>
                              <a:pt x="409" y="93"/>
                              <a:pt x="392" y="105"/>
                            </a:cubicBezTo>
                            <a:cubicBezTo>
                              <a:pt x="373" y="161"/>
                              <a:pt x="383" y="145"/>
                              <a:pt x="324" y="157"/>
                            </a:cubicBezTo>
                            <a:cubicBezTo>
                              <a:pt x="301" y="165"/>
                              <a:pt x="273" y="151"/>
                              <a:pt x="260" y="153"/>
                            </a:cubicBezTo>
                            <a:cubicBezTo>
                              <a:pt x="247" y="151"/>
                              <a:pt x="250" y="148"/>
                              <a:pt x="244" y="145"/>
                            </a:cubicBezTo>
                            <a:cubicBezTo>
                              <a:pt x="240" y="144"/>
                              <a:pt x="228" y="133"/>
                              <a:pt x="224" y="133"/>
                            </a:cubicBezTo>
                            <a:cubicBezTo>
                              <a:pt x="167" y="133"/>
                              <a:pt x="206" y="183"/>
                              <a:pt x="188" y="210"/>
                            </a:cubicBezTo>
                            <a:cubicBezTo>
                              <a:pt x="182" y="219"/>
                              <a:pt x="171" y="223"/>
                              <a:pt x="164" y="230"/>
                            </a:cubicBezTo>
                            <a:cubicBezTo>
                              <a:pt x="158" y="237"/>
                              <a:pt x="147" y="226"/>
                              <a:pt x="140" y="237"/>
                            </a:cubicBezTo>
                            <a:cubicBezTo>
                              <a:pt x="133" y="248"/>
                              <a:pt x="129" y="284"/>
                              <a:pt x="120" y="294"/>
                            </a:cubicBezTo>
                            <a:cubicBezTo>
                              <a:pt x="110" y="301"/>
                              <a:pt x="99" y="292"/>
                              <a:pt x="88" y="297"/>
                            </a:cubicBezTo>
                            <a:cubicBezTo>
                              <a:pt x="80" y="301"/>
                              <a:pt x="64" y="318"/>
                              <a:pt x="64" y="318"/>
                            </a:cubicBezTo>
                            <a:cubicBezTo>
                              <a:pt x="55" y="327"/>
                              <a:pt x="39" y="338"/>
                              <a:pt x="56" y="346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/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4" name="Freeform 38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565240" y="2702400"/>
                        <a:ext cx="1146600" cy="909498"/>
                      </a:xfrm>
                      <a:custGeom>
                        <a:avLst/>
                        <a:gdLst>
                          <a:gd name="T0" fmla="*/ 2147483647 w 1074"/>
                          <a:gd name="T1" fmla="*/ 2147483647 h 893"/>
                          <a:gd name="T2" fmla="*/ 2147483647 w 1074"/>
                          <a:gd name="T3" fmla="*/ 2147483647 h 893"/>
                          <a:gd name="T4" fmla="*/ 2147483647 w 1074"/>
                          <a:gd name="T5" fmla="*/ 2147483647 h 893"/>
                          <a:gd name="T6" fmla="*/ 2147483647 w 1074"/>
                          <a:gd name="T7" fmla="*/ 2147483647 h 893"/>
                          <a:gd name="T8" fmla="*/ 2147483647 w 1074"/>
                          <a:gd name="T9" fmla="*/ 2147483647 h 893"/>
                          <a:gd name="T10" fmla="*/ 2147483647 w 1074"/>
                          <a:gd name="T11" fmla="*/ 2147483647 h 893"/>
                          <a:gd name="T12" fmla="*/ 2147483647 w 1074"/>
                          <a:gd name="T13" fmla="*/ 2147483647 h 893"/>
                          <a:gd name="T14" fmla="*/ 2147483647 w 1074"/>
                          <a:gd name="T15" fmla="*/ 2147483647 h 893"/>
                          <a:gd name="T16" fmla="*/ 2147483647 w 1074"/>
                          <a:gd name="T17" fmla="*/ 2147483647 h 893"/>
                          <a:gd name="T18" fmla="*/ 2147483647 w 1074"/>
                          <a:gd name="T19" fmla="*/ 2147483647 h 893"/>
                          <a:gd name="T20" fmla="*/ 2147483647 w 1074"/>
                          <a:gd name="T21" fmla="*/ 2147483647 h 893"/>
                          <a:gd name="T22" fmla="*/ 2147483647 w 1074"/>
                          <a:gd name="T23" fmla="*/ 2147483647 h 893"/>
                          <a:gd name="T24" fmla="*/ 2147483647 w 1074"/>
                          <a:gd name="T25" fmla="*/ 2147483647 h 893"/>
                          <a:gd name="T26" fmla="*/ 2147483647 w 1074"/>
                          <a:gd name="T27" fmla="*/ 2147483647 h 893"/>
                          <a:gd name="T28" fmla="*/ 2147483647 w 1074"/>
                          <a:gd name="T29" fmla="*/ 2147483647 h 893"/>
                          <a:gd name="T30" fmla="*/ 2147483647 w 1074"/>
                          <a:gd name="T31" fmla="*/ 2147483647 h 893"/>
                          <a:gd name="T32" fmla="*/ 2147483647 w 1074"/>
                          <a:gd name="T33" fmla="*/ 2147483647 h 893"/>
                          <a:gd name="T34" fmla="*/ 2147483647 w 1074"/>
                          <a:gd name="T35" fmla="*/ 2147483647 h 893"/>
                          <a:gd name="T36" fmla="*/ 2147483647 w 1074"/>
                          <a:gd name="T37" fmla="*/ 2147483647 h 893"/>
                          <a:gd name="T38" fmla="*/ 2147483647 w 1074"/>
                          <a:gd name="T39" fmla="*/ 2147483647 h 893"/>
                          <a:gd name="T40" fmla="*/ 2147483647 w 1074"/>
                          <a:gd name="T41" fmla="*/ 2147483647 h 893"/>
                          <a:gd name="T42" fmla="*/ 2147483647 w 1074"/>
                          <a:gd name="T43" fmla="*/ 2147483647 h 893"/>
                          <a:gd name="T44" fmla="*/ 2147483647 w 1074"/>
                          <a:gd name="T45" fmla="*/ 2147483647 h 893"/>
                          <a:gd name="T46" fmla="*/ 2147483647 w 1074"/>
                          <a:gd name="T47" fmla="*/ 2147483647 h 893"/>
                          <a:gd name="T48" fmla="*/ 2147483647 w 1074"/>
                          <a:gd name="T49" fmla="*/ 2147483647 h 893"/>
                          <a:gd name="T50" fmla="*/ 2147483647 w 1074"/>
                          <a:gd name="T51" fmla="*/ 2147483647 h 893"/>
                          <a:gd name="T52" fmla="*/ 2147483647 w 1074"/>
                          <a:gd name="T53" fmla="*/ 2147483647 h 893"/>
                          <a:gd name="T54" fmla="*/ 2147483647 w 1074"/>
                          <a:gd name="T55" fmla="*/ 2147483647 h 893"/>
                          <a:gd name="T56" fmla="*/ 2147483647 w 1074"/>
                          <a:gd name="T57" fmla="*/ 2147483647 h 893"/>
                          <a:gd name="T58" fmla="*/ 2147483647 w 1074"/>
                          <a:gd name="T59" fmla="*/ 2147483647 h 893"/>
                          <a:gd name="T60" fmla="*/ 2147483647 w 1074"/>
                          <a:gd name="T61" fmla="*/ 2147483647 h 893"/>
                          <a:gd name="T62" fmla="*/ 2147483647 w 1074"/>
                          <a:gd name="T63" fmla="*/ 2147483647 h 893"/>
                          <a:gd name="T64" fmla="*/ 2147483647 w 1074"/>
                          <a:gd name="T65" fmla="*/ 2147483647 h 893"/>
                          <a:gd name="T66" fmla="*/ 2147483647 w 1074"/>
                          <a:gd name="T67" fmla="*/ 2147483647 h 893"/>
                          <a:gd name="T68" fmla="*/ 2147483647 w 1074"/>
                          <a:gd name="T69" fmla="*/ 2147483647 h 893"/>
                          <a:gd name="T70" fmla="*/ 2147483647 w 1074"/>
                          <a:gd name="T71" fmla="*/ 2147483647 h 893"/>
                          <a:gd name="T72" fmla="*/ 2147483647 w 1074"/>
                          <a:gd name="T73" fmla="*/ 2147483647 h 893"/>
                          <a:gd name="T74" fmla="*/ 2147483647 w 1074"/>
                          <a:gd name="T75" fmla="*/ 2147483647 h 893"/>
                          <a:gd name="T76" fmla="*/ 2147483647 w 1074"/>
                          <a:gd name="T77" fmla="*/ 2147483647 h 893"/>
                          <a:gd name="T78" fmla="*/ 2147483647 w 1074"/>
                          <a:gd name="T79" fmla="*/ 2147483647 h 893"/>
                          <a:gd name="T80" fmla="*/ 2147483647 w 1074"/>
                          <a:gd name="T81" fmla="*/ 2147483647 h 893"/>
                          <a:gd name="T82" fmla="*/ 2147483647 w 1074"/>
                          <a:gd name="T83" fmla="*/ 2147483647 h 893"/>
                          <a:gd name="T84" fmla="*/ 2147483647 w 1074"/>
                          <a:gd name="T85" fmla="*/ 2147483647 h 893"/>
                          <a:gd name="T86" fmla="*/ 2147483647 w 1074"/>
                          <a:gd name="T87" fmla="*/ 2147483647 h 893"/>
                          <a:gd name="T88" fmla="*/ 2147483647 w 1074"/>
                          <a:gd name="T89" fmla="*/ 2147483647 h 893"/>
                          <a:gd name="T90" fmla="*/ 2147483647 w 1074"/>
                          <a:gd name="T91" fmla="*/ 2147483647 h 893"/>
                          <a:gd name="T92" fmla="*/ 0 w 1074"/>
                          <a:gd name="T93" fmla="*/ 2147483647 h 89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1074"/>
                          <a:gd name="T142" fmla="*/ 0 h 893"/>
                          <a:gd name="T143" fmla="*/ 1074 w 1074"/>
                          <a:gd name="T144" fmla="*/ 893 h 89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1074" h="893">
                            <a:moveTo>
                              <a:pt x="5" y="467"/>
                            </a:moveTo>
                            <a:cubicBezTo>
                              <a:pt x="3" y="477"/>
                              <a:pt x="31" y="476"/>
                              <a:pt x="35" y="485"/>
                            </a:cubicBezTo>
                            <a:cubicBezTo>
                              <a:pt x="48" y="484"/>
                              <a:pt x="63" y="482"/>
                              <a:pt x="74" y="476"/>
                            </a:cubicBezTo>
                            <a:cubicBezTo>
                              <a:pt x="84" y="471"/>
                              <a:pt x="60" y="436"/>
                              <a:pt x="60" y="436"/>
                            </a:cubicBezTo>
                            <a:cubicBezTo>
                              <a:pt x="60" y="426"/>
                              <a:pt x="58" y="415"/>
                              <a:pt x="63" y="407"/>
                            </a:cubicBezTo>
                            <a:cubicBezTo>
                              <a:pt x="67" y="401"/>
                              <a:pt x="81" y="400"/>
                              <a:pt x="81" y="400"/>
                            </a:cubicBezTo>
                            <a:cubicBezTo>
                              <a:pt x="103" y="404"/>
                              <a:pt x="122" y="413"/>
                              <a:pt x="141" y="426"/>
                            </a:cubicBezTo>
                            <a:cubicBezTo>
                              <a:pt x="151" y="459"/>
                              <a:pt x="145" y="474"/>
                              <a:pt x="175" y="495"/>
                            </a:cubicBezTo>
                            <a:cubicBezTo>
                              <a:pt x="180" y="503"/>
                              <a:pt x="185" y="522"/>
                              <a:pt x="194" y="525"/>
                            </a:cubicBezTo>
                            <a:cubicBezTo>
                              <a:pt x="216" y="533"/>
                              <a:pt x="240" y="530"/>
                              <a:pt x="263" y="532"/>
                            </a:cubicBezTo>
                            <a:cubicBezTo>
                              <a:pt x="286" y="548"/>
                              <a:pt x="299" y="551"/>
                              <a:pt x="328" y="554"/>
                            </a:cubicBezTo>
                            <a:cubicBezTo>
                              <a:pt x="347" y="560"/>
                              <a:pt x="342" y="574"/>
                              <a:pt x="357" y="584"/>
                            </a:cubicBezTo>
                            <a:cubicBezTo>
                              <a:pt x="364" y="589"/>
                              <a:pt x="391" y="591"/>
                              <a:pt x="392" y="591"/>
                            </a:cubicBezTo>
                            <a:cubicBezTo>
                              <a:pt x="400" y="596"/>
                              <a:pt x="404" y="599"/>
                              <a:pt x="410" y="607"/>
                            </a:cubicBezTo>
                            <a:cubicBezTo>
                              <a:pt x="415" y="613"/>
                              <a:pt x="423" y="627"/>
                              <a:pt x="423" y="627"/>
                            </a:cubicBezTo>
                            <a:cubicBezTo>
                              <a:pt x="446" y="623"/>
                              <a:pt x="446" y="622"/>
                              <a:pt x="461" y="607"/>
                            </a:cubicBezTo>
                            <a:cubicBezTo>
                              <a:pt x="491" y="608"/>
                              <a:pt x="524" y="603"/>
                              <a:pt x="554" y="610"/>
                            </a:cubicBezTo>
                            <a:cubicBezTo>
                              <a:pt x="561" y="612"/>
                              <a:pt x="560" y="630"/>
                              <a:pt x="560" y="630"/>
                            </a:cubicBezTo>
                            <a:cubicBezTo>
                              <a:pt x="558" y="648"/>
                              <a:pt x="562" y="653"/>
                              <a:pt x="548" y="663"/>
                            </a:cubicBezTo>
                            <a:cubicBezTo>
                              <a:pt x="539" y="669"/>
                              <a:pt x="520" y="679"/>
                              <a:pt x="520" y="679"/>
                            </a:cubicBezTo>
                            <a:cubicBezTo>
                              <a:pt x="513" y="686"/>
                              <a:pt x="483" y="686"/>
                              <a:pt x="479" y="693"/>
                            </a:cubicBezTo>
                            <a:cubicBezTo>
                              <a:pt x="475" y="699"/>
                              <a:pt x="485" y="709"/>
                              <a:pt x="495" y="719"/>
                            </a:cubicBezTo>
                            <a:cubicBezTo>
                              <a:pt x="501" y="746"/>
                              <a:pt x="511" y="744"/>
                              <a:pt x="535" y="749"/>
                            </a:cubicBezTo>
                            <a:cubicBezTo>
                              <a:pt x="557" y="771"/>
                              <a:pt x="546" y="763"/>
                              <a:pt x="564" y="775"/>
                            </a:cubicBezTo>
                            <a:cubicBezTo>
                              <a:pt x="579" y="797"/>
                              <a:pt x="570" y="790"/>
                              <a:pt x="586" y="801"/>
                            </a:cubicBezTo>
                            <a:cubicBezTo>
                              <a:pt x="590" y="807"/>
                              <a:pt x="594" y="814"/>
                              <a:pt x="598" y="821"/>
                            </a:cubicBezTo>
                            <a:cubicBezTo>
                              <a:pt x="600" y="824"/>
                              <a:pt x="604" y="831"/>
                              <a:pt x="604" y="831"/>
                            </a:cubicBezTo>
                            <a:cubicBezTo>
                              <a:pt x="608" y="854"/>
                              <a:pt x="617" y="870"/>
                              <a:pt x="639" y="877"/>
                            </a:cubicBezTo>
                            <a:cubicBezTo>
                              <a:pt x="643" y="880"/>
                              <a:pt x="647" y="884"/>
                              <a:pt x="651" y="887"/>
                            </a:cubicBezTo>
                            <a:cubicBezTo>
                              <a:pt x="658" y="890"/>
                              <a:pt x="670" y="893"/>
                              <a:pt x="670" y="893"/>
                            </a:cubicBezTo>
                            <a:cubicBezTo>
                              <a:pt x="687" y="890"/>
                              <a:pt x="692" y="888"/>
                              <a:pt x="702" y="874"/>
                            </a:cubicBezTo>
                            <a:cubicBezTo>
                              <a:pt x="704" y="867"/>
                              <a:pt x="702" y="857"/>
                              <a:pt x="708" y="853"/>
                            </a:cubicBezTo>
                            <a:cubicBezTo>
                              <a:pt x="732" y="836"/>
                              <a:pt x="755" y="831"/>
                              <a:pt x="783" y="824"/>
                            </a:cubicBezTo>
                            <a:cubicBezTo>
                              <a:pt x="797" y="815"/>
                              <a:pt x="813" y="817"/>
                              <a:pt x="811" y="808"/>
                            </a:cubicBezTo>
                            <a:cubicBezTo>
                              <a:pt x="810" y="799"/>
                              <a:pt x="782" y="780"/>
                              <a:pt x="773" y="771"/>
                            </a:cubicBezTo>
                            <a:cubicBezTo>
                              <a:pt x="769" y="765"/>
                              <a:pt x="765" y="758"/>
                              <a:pt x="761" y="752"/>
                            </a:cubicBezTo>
                            <a:cubicBezTo>
                              <a:pt x="759" y="749"/>
                              <a:pt x="755" y="741"/>
                              <a:pt x="755" y="741"/>
                            </a:cubicBezTo>
                            <a:cubicBezTo>
                              <a:pt x="760" y="695"/>
                              <a:pt x="763" y="712"/>
                              <a:pt x="802" y="703"/>
                            </a:cubicBezTo>
                            <a:cubicBezTo>
                              <a:pt x="814" y="684"/>
                              <a:pt x="814" y="652"/>
                              <a:pt x="830" y="637"/>
                            </a:cubicBezTo>
                            <a:cubicBezTo>
                              <a:pt x="837" y="630"/>
                              <a:pt x="843" y="623"/>
                              <a:pt x="851" y="620"/>
                            </a:cubicBezTo>
                            <a:cubicBezTo>
                              <a:pt x="858" y="617"/>
                              <a:pt x="871" y="613"/>
                              <a:pt x="871" y="613"/>
                            </a:cubicBezTo>
                            <a:cubicBezTo>
                              <a:pt x="879" y="589"/>
                              <a:pt x="879" y="576"/>
                              <a:pt x="896" y="558"/>
                            </a:cubicBezTo>
                            <a:cubicBezTo>
                              <a:pt x="898" y="549"/>
                              <a:pt x="894" y="534"/>
                              <a:pt x="902" y="532"/>
                            </a:cubicBezTo>
                            <a:cubicBezTo>
                              <a:pt x="908" y="529"/>
                              <a:pt x="921" y="525"/>
                              <a:pt x="921" y="525"/>
                            </a:cubicBezTo>
                            <a:cubicBezTo>
                              <a:pt x="926" y="511"/>
                              <a:pt x="917" y="489"/>
                              <a:pt x="936" y="495"/>
                            </a:cubicBezTo>
                            <a:cubicBezTo>
                              <a:pt x="957" y="488"/>
                              <a:pt x="953" y="445"/>
                              <a:pt x="967" y="439"/>
                            </a:cubicBezTo>
                            <a:cubicBezTo>
                              <a:pt x="975" y="436"/>
                              <a:pt x="984" y="437"/>
                              <a:pt x="993" y="436"/>
                            </a:cubicBezTo>
                            <a:cubicBezTo>
                              <a:pt x="1027" y="424"/>
                              <a:pt x="1005" y="378"/>
                              <a:pt x="1011" y="348"/>
                            </a:cubicBezTo>
                            <a:cubicBezTo>
                              <a:pt x="1012" y="344"/>
                              <a:pt x="1020" y="345"/>
                              <a:pt x="1024" y="344"/>
                            </a:cubicBezTo>
                            <a:cubicBezTo>
                              <a:pt x="1041" y="343"/>
                              <a:pt x="1057" y="342"/>
                              <a:pt x="1074" y="341"/>
                            </a:cubicBezTo>
                            <a:cubicBezTo>
                              <a:pt x="1070" y="264"/>
                              <a:pt x="1072" y="288"/>
                              <a:pt x="1055" y="236"/>
                            </a:cubicBezTo>
                            <a:cubicBezTo>
                              <a:pt x="1052" y="225"/>
                              <a:pt x="1027" y="223"/>
                              <a:pt x="1027" y="223"/>
                            </a:cubicBezTo>
                            <a:cubicBezTo>
                              <a:pt x="1011" y="206"/>
                              <a:pt x="1001" y="213"/>
                              <a:pt x="987" y="190"/>
                            </a:cubicBezTo>
                            <a:cubicBezTo>
                              <a:pt x="989" y="175"/>
                              <a:pt x="991" y="161"/>
                              <a:pt x="996" y="147"/>
                            </a:cubicBezTo>
                            <a:cubicBezTo>
                              <a:pt x="996" y="135"/>
                              <a:pt x="998" y="112"/>
                              <a:pt x="993" y="105"/>
                            </a:cubicBezTo>
                            <a:cubicBezTo>
                              <a:pt x="988" y="97"/>
                              <a:pt x="980" y="107"/>
                              <a:pt x="967" y="105"/>
                            </a:cubicBezTo>
                            <a:cubicBezTo>
                              <a:pt x="953" y="98"/>
                              <a:pt x="936" y="88"/>
                              <a:pt x="918" y="92"/>
                            </a:cubicBezTo>
                            <a:cubicBezTo>
                              <a:pt x="900" y="96"/>
                              <a:pt x="876" y="117"/>
                              <a:pt x="862" y="127"/>
                            </a:cubicBezTo>
                            <a:cubicBezTo>
                              <a:pt x="851" y="135"/>
                              <a:pt x="842" y="147"/>
                              <a:pt x="830" y="154"/>
                            </a:cubicBezTo>
                            <a:cubicBezTo>
                              <a:pt x="824" y="157"/>
                              <a:pt x="811" y="160"/>
                              <a:pt x="811" y="160"/>
                            </a:cubicBezTo>
                            <a:cubicBezTo>
                              <a:pt x="803" y="161"/>
                              <a:pt x="789" y="148"/>
                              <a:pt x="780" y="147"/>
                            </a:cubicBezTo>
                            <a:cubicBezTo>
                              <a:pt x="770" y="147"/>
                              <a:pt x="762" y="154"/>
                              <a:pt x="755" y="154"/>
                            </a:cubicBezTo>
                            <a:cubicBezTo>
                              <a:pt x="749" y="152"/>
                              <a:pt x="736" y="147"/>
                              <a:pt x="736" y="147"/>
                            </a:cubicBezTo>
                            <a:cubicBezTo>
                              <a:pt x="724" y="139"/>
                              <a:pt x="726" y="132"/>
                              <a:pt x="714" y="124"/>
                            </a:cubicBezTo>
                            <a:cubicBezTo>
                              <a:pt x="703" y="107"/>
                              <a:pt x="699" y="82"/>
                              <a:pt x="680" y="75"/>
                            </a:cubicBezTo>
                            <a:cubicBezTo>
                              <a:pt x="667" y="66"/>
                              <a:pt x="662" y="70"/>
                              <a:pt x="651" y="58"/>
                            </a:cubicBezTo>
                            <a:cubicBezTo>
                              <a:pt x="643" y="49"/>
                              <a:pt x="645" y="25"/>
                              <a:pt x="636" y="19"/>
                            </a:cubicBezTo>
                            <a:cubicBezTo>
                              <a:pt x="627" y="14"/>
                              <a:pt x="606" y="20"/>
                              <a:pt x="595" y="23"/>
                            </a:cubicBezTo>
                            <a:cubicBezTo>
                              <a:pt x="580" y="26"/>
                              <a:pt x="579" y="23"/>
                              <a:pt x="570" y="36"/>
                            </a:cubicBezTo>
                            <a:cubicBezTo>
                              <a:pt x="559" y="51"/>
                              <a:pt x="566" y="72"/>
                              <a:pt x="548" y="79"/>
                            </a:cubicBezTo>
                            <a:cubicBezTo>
                              <a:pt x="522" y="75"/>
                              <a:pt x="512" y="66"/>
                              <a:pt x="491" y="52"/>
                            </a:cubicBezTo>
                            <a:cubicBezTo>
                              <a:pt x="491" y="45"/>
                              <a:pt x="493" y="37"/>
                              <a:pt x="488" y="32"/>
                            </a:cubicBezTo>
                            <a:cubicBezTo>
                              <a:pt x="457" y="0"/>
                              <a:pt x="477" y="50"/>
                              <a:pt x="467" y="19"/>
                            </a:cubicBezTo>
                            <a:cubicBezTo>
                              <a:pt x="443" y="24"/>
                              <a:pt x="425" y="38"/>
                              <a:pt x="401" y="45"/>
                            </a:cubicBezTo>
                            <a:cubicBezTo>
                              <a:pt x="400" y="46"/>
                              <a:pt x="386" y="55"/>
                              <a:pt x="385" y="58"/>
                            </a:cubicBezTo>
                            <a:cubicBezTo>
                              <a:pt x="377" y="82"/>
                              <a:pt x="384" y="93"/>
                              <a:pt x="363" y="108"/>
                            </a:cubicBezTo>
                            <a:cubicBezTo>
                              <a:pt x="357" y="128"/>
                              <a:pt x="365" y="112"/>
                              <a:pt x="335" y="121"/>
                            </a:cubicBezTo>
                            <a:cubicBezTo>
                              <a:pt x="328" y="123"/>
                              <a:pt x="318" y="134"/>
                              <a:pt x="310" y="138"/>
                            </a:cubicBezTo>
                            <a:cubicBezTo>
                              <a:pt x="304" y="156"/>
                              <a:pt x="298" y="170"/>
                              <a:pt x="279" y="177"/>
                            </a:cubicBezTo>
                            <a:cubicBezTo>
                              <a:pt x="270" y="182"/>
                              <a:pt x="261" y="151"/>
                              <a:pt x="253" y="147"/>
                            </a:cubicBezTo>
                            <a:cubicBezTo>
                              <a:pt x="246" y="144"/>
                              <a:pt x="242" y="155"/>
                              <a:pt x="232" y="157"/>
                            </a:cubicBezTo>
                            <a:cubicBezTo>
                              <a:pt x="219" y="158"/>
                              <a:pt x="206" y="156"/>
                              <a:pt x="194" y="160"/>
                            </a:cubicBezTo>
                            <a:cubicBezTo>
                              <a:pt x="187" y="163"/>
                              <a:pt x="192" y="177"/>
                              <a:pt x="188" y="183"/>
                            </a:cubicBezTo>
                            <a:cubicBezTo>
                              <a:pt x="185" y="189"/>
                              <a:pt x="175" y="191"/>
                              <a:pt x="169" y="193"/>
                            </a:cubicBezTo>
                            <a:cubicBezTo>
                              <a:pt x="159" y="194"/>
                              <a:pt x="141" y="171"/>
                              <a:pt x="128" y="170"/>
                            </a:cubicBezTo>
                            <a:cubicBezTo>
                              <a:pt x="116" y="169"/>
                              <a:pt x="104" y="182"/>
                              <a:pt x="94" y="190"/>
                            </a:cubicBezTo>
                            <a:cubicBezTo>
                              <a:pt x="77" y="208"/>
                              <a:pt x="70" y="192"/>
                              <a:pt x="63" y="213"/>
                            </a:cubicBezTo>
                            <a:cubicBezTo>
                              <a:pt x="63" y="225"/>
                              <a:pt x="64" y="237"/>
                              <a:pt x="66" y="249"/>
                            </a:cubicBezTo>
                            <a:cubicBezTo>
                              <a:pt x="67" y="258"/>
                              <a:pt x="72" y="276"/>
                              <a:pt x="72" y="276"/>
                            </a:cubicBezTo>
                            <a:cubicBezTo>
                              <a:pt x="72" y="285"/>
                              <a:pt x="50" y="297"/>
                              <a:pt x="47" y="308"/>
                            </a:cubicBezTo>
                            <a:cubicBezTo>
                              <a:pt x="45" y="318"/>
                              <a:pt x="63" y="329"/>
                              <a:pt x="60" y="341"/>
                            </a:cubicBezTo>
                            <a:cubicBezTo>
                              <a:pt x="54" y="357"/>
                              <a:pt x="37" y="365"/>
                              <a:pt x="31" y="381"/>
                            </a:cubicBezTo>
                            <a:cubicBezTo>
                              <a:pt x="26" y="394"/>
                              <a:pt x="22" y="408"/>
                              <a:pt x="16" y="420"/>
                            </a:cubicBezTo>
                            <a:cubicBezTo>
                              <a:pt x="11" y="428"/>
                              <a:pt x="0" y="443"/>
                              <a:pt x="0" y="443"/>
                            </a:cubicBezTo>
                            <a:lnTo>
                              <a:pt x="5" y="467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75000"/>
                        </a:schemeClr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>
                          <a:defRPr/>
                        </a:pPr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5" name="Freeform 39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1347280" y="3018274"/>
                        <a:ext cx="721280" cy="662608"/>
                      </a:xfrm>
                      <a:custGeom>
                        <a:avLst/>
                        <a:gdLst>
                          <a:gd name="T0" fmla="*/ 2147483647 w 873"/>
                          <a:gd name="T1" fmla="*/ 2147483647 h 803"/>
                          <a:gd name="T2" fmla="*/ 2147483647 w 873"/>
                          <a:gd name="T3" fmla="*/ 2147483647 h 803"/>
                          <a:gd name="T4" fmla="*/ 2147483647 w 873"/>
                          <a:gd name="T5" fmla="*/ 2147483647 h 803"/>
                          <a:gd name="T6" fmla="*/ 2147483647 w 873"/>
                          <a:gd name="T7" fmla="*/ 2147483647 h 803"/>
                          <a:gd name="T8" fmla="*/ 2147483647 w 873"/>
                          <a:gd name="T9" fmla="*/ 2147483647 h 803"/>
                          <a:gd name="T10" fmla="*/ 2147483647 w 873"/>
                          <a:gd name="T11" fmla="*/ 2147483647 h 803"/>
                          <a:gd name="T12" fmla="*/ 2147483647 w 873"/>
                          <a:gd name="T13" fmla="*/ 2147483647 h 803"/>
                          <a:gd name="T14" fmla="*/ 2147483647 w 873"/>
                          <a:gd name="T15" fmla="*/ 2147483647 h 803"/>
                          <a:gd name="T16" fmla="*/ 2147483647 w 873"/>
                          <a:gd name="T17" fmla="*/ 2147483647 h 803"/>
                          <a:gd name="T18" fmla="*/ 2147483647 w 873"/>
                          <a:gd name="T19" fmla="*/ 2147483647 h 803"/>
                          <a:gd name="T20" fmla="*/ 2147483647 w 873"/>
                          <a:gd name="T21" fmla="*/ 2147483647 h 803"/>
                          <a:gd name="T22" fmla="*/ 2147483647 w 873"/>
                          <a:gd name="T23" fmla="*/ 2147483647 h 803"/>
                          <a:gd name="T24" fmla="*/ 2147483647 w 873"/>
                          <a:gd name="T25" fmla="*/ 2147483647 h 803"/>
                          <a:gd name="T26" fmla="*/ 2147483647 w 873"/>
                          <a:gd name="T27" fmla="*/ 2147483647 h 803"/>
                          <a:gd name="T28" fmla="*/ 2147483647 w 873"/>
                          <a:gd name="T29" fmla="*/ 2147483647 h 803"/>
                          <a:gd name="T30" fmla="*/ 2147483647 w 873"/>
                          <a:gd name="T31" fmla="*/ 2147483647 h 803"/>
                          <a:gd name="T32" fmla="*/ 2147483647 w 873"/>
                          <a:gd name="T33" fmla="*/ 2147483647 h 803"/>
                          <a:gd name="T34" fmla="*/ 2147483647 w 873"/>
                          <a:gd name="T35" fmla="*/ 2147483647 h 803"/>
                          <a:gd name="T36" fmla="*/ 2147483647 w 873"/>
                          <a:gd name="T37" fmla="*/ 2147483647 h 803"/>
                          <a:gd name="T38" fmla="*/ 2147483647 w 873"/>
                          <a:gd name="T39" fmla="*/ 2147483647 h 803"/>
                          <a:gd name="T40" fmla="*/ 2147483647 w 873"/>
                          <a:gd name="T41" fmla="*/ 2147483647 h 803"/>
                          <a:gd name="T42" fmla="*/ 2147483647 w 873"/>
                          <a:gd name="T43" fmla="*/ 2147483647 h 803"/>
                          <a:gd name="T44" fmla="*/ 2147483647 w 873"/>
                          <a:gd name="T45" fmla="*/ 2147483647 h 803"/>
                          <a:gd name="T46" fmla="*/ 2147483647 w 873"/>
                          <a:gd name="T47" fmla="*/ 2147483647 h 803"/>
                          <a:gd name="T48" fmla="*/ 2147483647 w 873"/>
                          <a:gd name="T49" fmla="*/ 2147483647 h 803"/>
                          <a:gd name="T50" fmla="*/ 2147483647 w 873"/>
                          <a:gd name="T51" fmla="*/ 2147483647 h 803"/>
                          <a:gd name="T52" fmla="*/ 2147483647 w 873"/>
                          <a:gd name="T53" fmla="*/ 2147483647 h 803"/>
                          <a:gd name="T54" fmla="*/ 2147483647 w 873"/>
                          <a:gd name="T55" fmla="*/ 2147483647 h 803"/>
                          <a:gd name="T56" fmla="*/ 2147483647 w 873"/>
                          <a:gd name="T57" fmla="*/ 2147483647 h 803"/>
                          <a:gd name="T58" fmla="*/ 2147483647 w 873"/>
                          <a:gd name="T59" fmla="*/ 2147483647 h 803"/>
                          <a:gd name="T60" fmla="*/ 2147483647 w 873"/>
                          <a:gd name="T61" fmla="*/ 2147483647 h 803"/>
                          <a:gd name="T62" fmla="*/ 2147483647 w 873"/>
                          <a:gd name="T63" fmla="*/ 2147483647 h 803"/>
                          <a:gd name="T64" fmla="*/ 2147483647 w 873"/>
                          <a:gd name="T65" fmla="*/ 2147483647 h 803"/>
                          <a:gd name="T66" fmla="*/ 2147483647 w 873"/>
                          <a:gd name="T67" fmla="*/ 2147483647 h 803"/>
                          <a:gd name="T68" fmla="*/ 2147483647 w 873"/>
                          <a:gd name="T69" fmla="*/ 0 h 803"/>
                          <a:gd name="T70" fmla="*/ 2147483647 w 873"/>
                          <a:gd name="T71" fmla="*/ 2147483647 h 803"/>
                          <a:gd name="T72" fmla="*/ 2147483647 w 873"/>
                          <a:gd name="T73" fmla="*/ 2147483647 h 803"/>
                          <a:gd name="T74" fmla="*/ 2147483647 w 873"/>
                          <a:gd name="T75" fmla="*/ 2147483647 h 803"/>
                          <a:gd name="T76" fmla="*/ 2147483647 w 873"/>
                          <a:gd name="T77" fmla="*/ 2147483647 h 803"/>
                          <a:gd name="T78" fmla="*/ 2147483647 w 873"/>
                          <a:gd name="T79" fmla="*/ 2147483647 h 803"/>
                          <a:gd name="T80" fmla="*/ 2147483647 w 873"/>
                          <a:gd name="T81" fmla="*/ 2147483647 h 803"/>
                          <a:gd name="T82" fmla="*/ 2147483647 w 873"/>
                          <a:gd name="T83" fmla="*/ 2147483647 h 803"/>
                          <a:gd name="T84" fmla="*/ 2147483647 w 873"/>
                          <a:gd name="T85" fmla="*/ 2147483647 h 803"/>
                          <a:gd name="T86" fmla="*/ 2147483647 w 873"/>
                          <a:gd name="T87" fmla="*/ 2147483647 h 803"/>
                          <a:gd name="T88" fmla="*/ 2147483647 w 873"/>
                          <a:gd name="T89" fmla="*/ 2147483647 h 803"/>
                          <a:gd name="T90" fmla="*/ 2147483647 w 873"/>
                          <a:gd name="T91" fmla="*/ 2147483647 h 803"/>
                          <a:gd name="T92" fmla="*/ 2147483647 w 873"/>
                          <a:gd name="T93" fmla="*/ 2147483647 h 803"/>
                          <a:gd name="T94" fmla="*/ 2147483647 w 873"/>
                          <a:gd name="T95" fmla="*/ 2147483647 h 803"/>
                          <a:gd name="T96" fmla="*/ 2147483647 w 873"/>
                          <a:gd name="T97" fmla="*/ 2147483647 h 803"/>
                          <a:gd name="T98" fmla="*/ 2147483647 w 873"/>
                          <a:gd name="T99" fmla="*/ 2147483647 h 803"/>
                          <a:gd name="T100" fmla="*/ 2147483647 w 873"/>
                          <a:gd name="T101" fmla="*/ 2147483647 h 803"/>
                          <a:gd name="T102" fmla="*/ 2147483647 w 873"/>
                          <a:gd name="T103" fmla="*/ 2147483647 h 803"/>
                          <a:gd name="T104" fmla="*/ 2147483647 w 873"/>
                          <a:gd name="T105" fmla="*/ 2147483647 h 803"/>
                          <a:gd name="T106" fmla="*/ 2147483647 w 873"/>
                          <a:gd name="T107" fmla="*/ 2147483647 h 803"/>
                          <a:gd name="T108" fmla="*/ 2147483647 w 873"/>
                          <a:gd name="T109" fmla="*/ 2147483647 h 803"/>
                          <a:gd name="T110" fmla="*/ 2147483647 w 873"/>
                          <a:gd name="T111" fmla="*/ 2147483647 h 803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w 873"/>
                          <a:gd name="T169" fmla="*/ 0 h 803"/>
                          <a:gd name="T170" fmla="*/ 873 w 873"/>
                          <a:gd name="T171" fmla="*/ 803 h 803"/>
                        </a:gdLst>
                        <a:ahLst/>
                        <a:cxnLst>
                          <a:cxn ang="T112">
                            <a:pos x="T0" y="T1"/>
                          </a:cxn>
                          <a:cxn ang="T113">
                            <a:pos x="T2" y="T3"/>
                          </a:cxn>
                          <a:cxn ang="T114">
                            <a:pos x="T4" y="T5"/>
                          </a:cxn>
                          <a:cxn ang="T115">
                            <a:pos x="T6" y="T7"/>
                          </a:cxn>
                          <a:cxn ang="T116">
                            <a:pos x="T8" y="T9"/>
                          </a:cxn>
                          <a:cxn ang="T117">
                            <a:pos x="T10" y="T11"/>
                          </a:cxn>
                          <a:cxn ang="T118">
                            <a:pos x="T12" y="T13"/>
                          </a:cxn>
                          <a:cxn ang="T119">
                            <a:pos x="T14" y="T15"/>
                          </a:cxn>
                          <a:cxn ang="T120">
                            <a:pos x="T16" y="T17"/>
                          </a:cxn>
                          <a:cxn ang="T121">
                            <a:pos x="T18" y="T19"/>
                          </a:cxn>
                          <a:cxn ang="T122">
                            <a:pos x="T20" y="T21"/>
                          </a:cxn>
                          <a:cxn ang="T123">
                            <a:pos x="T22" y="T23"/>
                          </a:cxn>
                          <a:cxn ang="T124">
                            <a:pos x="T24" y="T25"/>
                          </a:cxn>
                          <a:cxn ang="T125">
                            <a:pos x="T26" y="T27"/>
                          </a:cxn>
                          <a:cxn ang="T126">
                            <a:pos x="T28" y="T29"/>
                          </a:cxn>
                          <a:cxn ang="T127">
                            <a:pos x="T30" y="T31"/>
                          </a:cxn>
                          <a:cxn ang="T128">
                            <a:pos x="T32" y="T33"/>
                          </a:cxn>
                          <a:cxn ang="T129">
                            <a:pos x="T34" y="T35"/>
                          </a:cxn>
                          <a:cxn ang="T130">
                            <a:pos x="T36" y="T37"/>
                          </a:cxn>
                          <a:cxn ang="T131">
                            <a:pos x="T38" y="T39"/>
                          </a:cxn>
                          <a:cxn ang="T132">
                            <a:pos x="T40" y="T41"/>
                          </a:cxn>
                          <a:cxn ang="T133">
                            <a:pos x="T42" y="T43"/>
                          </a:cxn>
                          <a:cxn ang="T134">
                            <a:pos x="T44" y="T45"/>
                          </a:cxn>
                          <a:cxn ang="T135">
                            <a:pos x="T46" y="T47"/>
                          </a:cxn>
                          <a:cxn ang="T136">
                            <a:pos x="T48" y="T49"/>
                          </a:cxn>
                          <a:cxn ang="T137">
                            <a:pos x="T50" y="T51"/>
                          </a:cxn>
                          <a:cxn ang="T138">
                            <a:pos x="T52" y="T53"/>
                          </a:cxn>
                          <a:cxn ang="T139">
                            <a:pos x="T54" y="T55"/>
                          </a:cxn>
                          <a:cxn ang="T140">
                            <a:pos x="T56" y="T57"/>
                          </a:cxn>
                          <a:cxn ang="T141">
                            <a:pos x="T58" y="T59"/>
                          </a:cxn>
                          <a:cxn ang="T142">
                            <a:pos x="T60" y="T61"/>
                          </a:cxn>
                          <a:cxn ang="T143">
                            <a:pos x="T62" y="T63"/>
                          </a:cxn>
                          <a:cxn ang="T144">
                            <a:pos x="T64" y="T65"/>
                          </a:cxn>
                          <a:cxn ang="T145">
                            <a:pos x="T66" y="T67"/>
                          </a:cxn>
                          <a:cxn ang="T146">
                            <a:pos x="T68" y="T69"/>
                          </a:cxn>
                          <a:cxn ang="T147">
                            <a:pos x="T70" y="T71"/>
                          </a:cxn>
                          <a:cxn ang="T148">
                            <a:pos x="T72" y="T73"/>
                          </a:cxn>
                          <a:cxn ang="T149">
                            <a:pos x="T74" y="T75"/>
                          </a:cxn>
                          <a:cxn ang="T150">
                            <a:pos x="T76" y="T77"/>
                          </a:cxn>
                          <a:cxn ang="T151">
                            <a:pos x="T78" y="T79"/>
                          </a:cxn>
                          <a:cxn ang="T152">
                            <a:pos x="T80" y="T81"/>
                          </a:cxn>
                          <a:cxn ang="T153">
                            <a:pos x="T82" y="T83"/>
                          </a:cxn>
                          <a:cxn ang="T154">
                            <a:pos x="T84" y="T85"/>
                          </a:cxn>
                          <a:cxn ang="T155">
                            <a:pos x="T86" y="T87"/>
                          </a:cxn>
                          <a:cxn ang="T156">
                            <a:pos x="T88" y="T89"/>
                          </a:cxn>
                          <a:cxn ang="T157">
                            <a:pos x="T90" y="T91"/>
                          </a:cxn>
                          <a:cxn ang="T158">
                            <a:pos x="T92" y="T93"/>
                          </a:cxn>
                          <a:cxn ang="T159">
                            <a:pos x="T94" y="T95"/>
                          </a:cxn>
                          <a:cxn ang="T160">
                            <a:pos x="T96" y="T97"/>
                          </a:cxn>
                          <a:cxn ang="T161">
                            <a:pos x="T98" y="T99"/>
                          </a:cxn>
                          <a:cxn ang="T162">
                            <a:pos x="T100" y="T101"/>
                          </a:cxn>
                          <a:cxn ang="T163">
                            <a:pos x="T102" y="T103"/>
                          </a:cxn>
                          <a:cxn ang="T164">
                            <a:pos x="T104" y="T105"/>
                          </a:cxn>
                          <a:cxn ang="T165">
                            <a:pos x="T106" y="T107"/>
                          </a:cxn>
                          <a:cxn ang="T166">
                            <a:pos x="T108" y="T109"/>
                          </a:cxn>
                          <a:cxn ang="T167">
                            <a:pos x="T110" y="T111"/>
                          </a:cxn>
                        </a:cxnLst>
                        <a:rect l="T168" t="T169" r="T170" b="T171"/>
                        <a:pathLst>
                          <a:path w="873" h="803">
                            <a:moveTo>
                              <a:pt x="232" y="613"/>
                            </a:moveTo>
                            <a:cubicBezTo>
                              <a:pt x="268" y="612"/>
                              <a:pt x="305" y="611"/>
                              <a:pt x="341" y="609"/>
                            </a:cubicBezTo>
                            <a:cubicBezTo>
                              <a:pt x="360" y="608"/>
                              <a:pt x="365" y="586"/>
                              <a:pt x="382" y="580"/>
                            </a:cubicBezTo>
                            <a:cubicBezTo>
                              <a:pt x="392" y="611"/>
                              <a:pt x="396" y="633"/>
                              <a:pt x="361" y="641"/>
                            </a:cubicBezTo>
                            <a:cubicBezTo>
                              <a:pt x="347" y="652"/>
                              <a:pt x="335" y="656"/>
                              <a:pt x="329" y="673"/>
                            </a:cubicBezTo>
                            <a:cubicBezTo>
                              <a:pt x="334" y="695"/>
                              <a:pt x="357" y="711"/>
                              <a:pt x="378" y="718"/>
                            </a:cubicBezTo>
                            <a:cubicBezTo>
                              <a:pt x="388" y="731"/>
                              <a:pt x="407" y="749"/>
                              <a:pt x="422" y="754"/>
                            </a:cubicBezTo>
                            <a:cubicBezTo>
                              <a:pt x="427" y="770"/>
                              <a:pt x="454" y="797"/>
                              <a:pt x="471" y="803"/>
                            </a:cubicBezTo>
                            <a:cubicBezTo>
                              <a:pt x="501" y="797"/>
                              <a:pt x="527" y="789"/>
                              <a:pt x="556" y="779"/>
                            </a:cubicBezTo>
                            <a:cubicBezTo>
                              <a:pt x="559" y="751"/>
                              <a:pt x="560" y="742"/>
                              <a:pt x="552" y="718"/>
                            </a:cubicBezTo>
                            <a:cubicBezTo>
                              <a:pt x="553" y="712"/>
                              <a:pt x="555" y="690"/>
                              <a:pt x="560" y="682"/>
                            </a:cubicBezTo>
                            <a:cubicBezTo>
                              <a:pt x="573" y="660"/>
                              <a:pt x="633" y="648"/>
                              <a:pt x="657" y="641"/>
                            </a:cubicBezTo>
                            <a:cubicBezTo>
                              <a:pt x="670" y="630"/>
                              <a:pt x="690" y="622"/>
                              <a:pt x="706" y="617"/>
                            </a:cubicBezTo>
                            <a:cubicBezTo>
                              <a:pt x="734" y="574"/>
                              <a:pt x="699" y="632"/>
                              <a:pt x="718" y="507"/>
                            </a:cubicBezTo>
                            <a:cubicBezTo>
                              <a:pt x="724" y="482"/>
                              <a:pt x="756" y="488"/>
                              <a:pt x="763" y="479"/>
                            </a:cubicBezTo>
                            <a:cubicBezTo>
                              <a:pt x="770" y="470"/>
                              <a:pt x="748" y="466"/>
                              <a:pt x="759" y="455"/>
                            </a:cubicBezTo>
                            <a:cubicBezTo>
                              <a:pt x="750" y="367"/>
                              <a:pt x="745" y="454"/>
                              <a:pt x="828" y="410"/>
                            </a:cubicBezTo>
                            <a:cubicBezTo>
                              <a:pt x="838" y="405"/>
                              <a:pt x="831" y="386"/>
                              <a:pt x="824" y="377"/>
                            </a:cubicBezTo>
                            <a:cubicBezTo>
                              <a:pt x="819" y="370"/>
                              <a:pt x="807" y="374"/>
                              <a:pt x="799" y="373"/>
                            </a:cubicBezTo>
                            <a:cubicBezTo>
                              <a:pt x="784" y="363"/>
                              <a:pt x="773" y="344"/>
                              <a:pt x="763" y="329"/>
                            </a:cubicBezTo>
                            <a:cubicBezTo>
                              <a:pt x="791" y="310"/>
                              <a:pt x="782" y="321"/>
                              <a:pt x="795" y="300"/>
                            </a:cubicBezTo>
                            <a:cubicBezTo>
                              <a:pt x="792" y="289"/>
                              <a:pt x="784" y="279"/>
                              <a:pt x="783" y="268"/>
                            </a:cubicBezTo>
                            <a:cubicBezTo>
                              <a:pt x="780" y="246"/>
                              <a:pt x="830" y="221"/>
                              <a:pt x="844" y="207"/>
                            </a:cubicBezTo>
                            <a:cubicBezTo>
                              <a:pt x="836" y="174"/>
                              <a:pt x="837" y="159"/>
                              <a:pt x="848" y="126"/>
                            </a:cubicBezTo>
                            <a:cubicBezTo>
                              <a:pt x="846" y="109"/>
                              <a:pt x="873" y="107"/>
                              <a:pt x="868" y="102"/>
                            </a:cubicBezTo>
                            <a:cubicBezTo>
                              <a:pt x="863" y="97"/>
                              <a:pt x="829" y="97"/>
                              <a:pt x="816" y="94"/>
                            </a:cubicBezTo>
                            <a:cubicBezTo>
                              <a:pt x="809" y="89"/>
                              <a:pt x="791" y="86"/>
                              <a:pt x="791" y="86"/>
                            </a:cubicBezTo>
                            <a:cubicBezTo>
                              <a:pt x="782" y="87"/>
                              <a:pt x="772" y="91"/>
                              <a:pt x="763" y="90"/>
                            </a:cubicBezTo>
                            <a:cubicBezTo>
                              <a:pt x="755" y="89"/>
                              <a:pt x="739" y="82"/>
                              <a:pt x="739" y="82"/>
                            </a:cubicBezTo>
                            <a:cubicBezTo>
                              <a:pt x="716" y="59"/>
                              <a:pt x="668" y="57"/>
                              <a:pt x="637" y="49"/>
                            </a:cubicBezTo>
                            <a:cubicBezTo>
                              <a:pt x="616" y="44"/>
                              <a:pt x="634" y="33"/>
                              <a:pt x="613" y="37"/>
                            </a:cubicBezTo>
                            <a:cubicBezTo>
                              <a:pt x="594" y="38"/>
                              <a:pt x="544" y="50"/>
                              <a:pt x="524" y="53"/>
                            </a:cubicBezTo>
                            <a:cubicBezTo>
                              <a:pt x="499" y="57"/>
                              <a:pt x="502" y="50"/>
                              <a:pt x="491" y="53"/>
                            </a:cubicBezTo>
                            <a:cubicBezTo>
                              <a:pt x="480" y="51"/>
                              <a:pt x="470" y="50"/>
                              <a:pt x="459" y="41"/>
                            </a:cubicBezTo>
                            <a:cubicBezTo>
                              <a:pt x="452" y="20"/>
                              <a:pt x="442" y="14"/>
                              <a:pt x="426" y="0"/>
                            </a:cubicBezTo>
                            <a:cubicBezTo>
                              <a:pt x="404" y="14"/>
                              <a:pt x="432" y="23"/>
                              <a:pt x="402" y="17"/>
                            </a:cubicBezTo>
                            <a:cubicBezTo>
                              <a:pt x="387" y="18"/>
                              <a:pt x="359" y="12"/>
                              <a:pt x="345" y="17"/>
                            </a:cubicBezTo>
                            <a:cubicBezTo>
                              <a:pt x="344" y="17"/>
                              <a:pt x="342" y="81"/>
                              <a:pt x="341" y="86"/>
                            </a:cubicBezTo>
                            <a:cubicBezTo>
                              <a:pt x="333" y="112"/>
                              <a:pt x="326" y="140"/>
                              <a:pt x="297" y="150"/>
                            </a:cubicBezTo>
                            <a:cubicBezTo>
                              <a:pt x="286" y="165"/>
                              <a:pt x="279" y="150"/>
                              <a:pt x="268" y="163"/>
                            </a:cubicBezTo>
                            <a:cubicBezTo>
                              <a:pt x="257" y="176"/>
                              <a:pt x="242" y="209"/>
                              <a:pt x="228" y="228"/>
                            </a:cubicBezTo>
                            <a:cubicBezTo>
                              <a:pt x="218" y="248"/>
                              <a:pt x="194" y="263"/>
                              <a:pt x="183" y="280"/>
                            </a:cubicBezTo>
                            <a:cubicBezTo>
                              <a:pt x="172" y="297"/>
                              <a:pt x="169" y="321"/>
                              <a:pt x="163" y="333"/>
                            </a:cubicBezTo>
                            <a:cubicBezTo>
                              <a:pt x="153" y="363"/>
                              <a:pt x="168" y="327"/>
                              <a:pt x="147" y="353"/>
                            </a:cubicBezTo>
                            <a:cubicBezTo>
                              <a:pt x="141" y="362"/>
                              <a:pt x="121" y="377"/>
                              <a:pt x="114" y="386"/>
                            </a:cubicBezTo>
                            <a:cubicBezTo>
                              <a:pt x="107" y="395"/>
                              <a:pt x="117" y="392"/>
                              <a:pt x="102" y="406"/>
                            </a:cubicBezTo>
                            <a:cubicBezTo>
                              <a:pt x="88" y="447"/>
                              <a:pt x="66" y="459"/>
                              <a:pt x="25" y="471"/>
                            </a:cubicBezTo>
                            <a:cubicBezTo>
                              <a:pt x="24" y="475"/>
                              <a:pt x="24" y="480"/>
                              <a:pt x="21" y="483"/>
                            </a:cubicBezTo>
                            <a:cubicBezTo>
                              <a:pt x="18" y="487"/>
                              <a:pt x="11" y="487"/>
                              <a:pt x="9" y="491"/>
                            </a:cubicBezTo>
                            <a:cubicBezTo>
                              <a:pt x="0" y="514"/>
                              <a:pt x="53" y="521"/>
                              <a:pt x="94" y="523"/>
                            </a:cubicBezTo>
                            <a:cubicBezTo>
                              <a:pt x="103" y="528"/>
                              <a:pt x="107" y="529"/>
                              <a:pt x="114" y="536"/>
                            </a:cubicBezTo>
                            <a:cubicBezTo>
                              <a:pt x="121" y="543"/>
                              <a:pt x="130" y="540"/>
                              <a:pt x="143" y="552"/>
                            </a:cubicBezTo>
                            <a:cubicBezTo>
                              <a:pt x="148" y="568"/>
                              <a:pt x="168" y="573"/>
                              <a:pt x="183" y="580"/>
                            </a:cubicBezTo>
                            <a:cubicBezTo>
                              <a:pt x="191" y="583"/>
                              <a:pt x="207" y="588"/>
                              <a:pt x="207" y="588"/>
                            </a:cubicBezTo>
                            <a:cubicBezTo>
                              <a:pt x="208" y="598"/>
                              <a:pt x="207" y="608"/>
                              <a:pt x="211" y="617"/>
                            </a:cubicBezTo>
                            <a:cubicBezTo>
                              <a:pt x="216" y="627"/>
                              <a:pt x="241" y="631"/>
                              <a:pt x="232" y="613"/>
                            </a:cubicBezTo>
                            <a:close/>
                          </a:path>
                        </a:pathLst>
                      </a:cu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/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Freeform 40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1758880" y="3092703"/>
                        <a:ext cx="756560" cy="905868"/>
                      </a:xfrm>
                      <a:custGeom>
                        <a:avLst/>
                        <a:gdLst>
                          <a:gd name="T0" fmla="*/ 2147483647 w 920"/>
                          <a:gd name="T1" fmla="*/ 2147483647 h 1097"/>
                          <a:gd name="T2" fmla="*/ 2147483647 w 920"/>
                          <a:gd name="T3" fmla="*/ 2147483647 h 1097"/>
                          <a:gd name="T4" fmla="*/ 2147483647 w 920"/>
                          <a:gd name="T5" fmla="*/ 2147483647 h 1097"/>
                          <a:gd name="T6" fmla="*/ 2147483647 w 920"/>
                          <a:gd name="T7" fmla="*/ 2147483647 h 1097"/>
                          <a:gd name="T8" fmla="*/ 2147483647 w 920"/>
                          <a:gd name="T9" fmla="*/ 2147483647 h 1097"/>
                          <a:gd name="T10" fmla="*/ 2147483647 w 920"/>
                          <a:gd name="T11" fmla="*/ 2147483647 h 1097"/>
                          <a:gd name="T12" fmla="*/ 2147483647 w 920"/>
                          <a:gd name="T13" fmla="*/ 2147483647 h 1097"/>
                          <a:gd name="T14" fmla="*/ 2147483647 w 920"/>
                          <a:gd name="T15" fmla="*/ 2147483647 h 1097"/>
                          <a:gd name="T16" fmla="*/ 2147483647 w 920"/>
                          <a:gd name="T17" fmla="*/ 2147483647 h 1097"/>
                          <a:gd name="T18" fmla="*/ 2147483647 w 920"/>
                          <a:gd name="T19" fmla="*/ 2147483647 h 1097"/>
                          <a:gd name="T20" fmla="*/ 2147483647 w 920"/>
                          <a:gd name="T21" fmla="*/ 2147483647 h 1097"/>
                          <a:gd name="T22" fmla="*/ 2147483647 w 920"/>
                          <a:gd name="T23" fmla="*/ 2147483647 h 1097"/>
                          <a:gd name="T24" fmla="*/ 2147483647 w 920"/>
                          <a:gd name="T25" fmla="*/ 2147483647 h 1097"/>
                          <a:gd name="T26" fmla="*/ 2147483647 w 920"/>
                          <a:gd name="T27" fmla="*/ 2147483647 h 1097"/>
                          <a:gd name="T28" fmla="*/ 2147483647 w 920"/>
                          <a:gd name="T29" fmla="*/ 2147483647 h 1097"/>
                          <a:gd name="T30" fmla="*/ 2147483647 w 920"/>
                          <a:gd name="T31" fmla="*/ 0 h 1097"/>
                          <a:gd name="T32" fmla="*/ 2147483647 w 920"/>
                          <a:gd name="T33" fmla="*/ 2147483647 h 1097"/>
                          <a:gd name="T34" fmla="*/ 2147483647 w 920"/>
                          <a:gd name="T35" fmla="*/ 2147483647 h 1097"/>
                          <a:gd name="T36" fmla="*/ 2147483647 w 920"/>
                          <a:gd name="T37" fmla="*/ 2147483647 h 1097"/>
                          <a:gd name="T38" fmla="*/ 2147483647 w 920"/>
                          <a:gd name="T39" fmla="*/ 2147483647 h 1097"/>
                          <a:gd name="T40" fmla="*/ 2147483647 w 920"/>
                          <a:gd name="T41" fmla="*/ 2147483647 h 1097"/>
                          <a:gd name="T42" fmla="*/ 2147483647 w 920"/>
                          <a:gd name="T43" fmla="*/ 2147483647 h 1097"/>
                          <a:gd name="T44" fmla="*/ 2147483647 w 920"/>
                          <a:gd name="T45" fmla="*/ 2147483647 h 1097"/>
                          <a:gd name="T46" fmla="*/ 2147483647 w 920"/>
                          <a:gd name="T47" fmla="*/ 2147483647 h 1097"/>
                          <a:gd name="T48" fmla="*/ 2147483647 w 920"/>
                          <a:gd name="T49" fmla="*/ 2147483647 h 1097"/>
                          <a:gd name="T50" fmla="*/ 2147483647 w 920"/>
                          <a:gd name="T51" fmla="*/ 2147483647 h 1097"/>
                          <a:gd name="T52" fmla="*/ 2147483647 w 920"/>
                          <a:gd name="T53" fmla="*/ 2147483647 h 1097"/>
                          <a:gd name="T54" fmla="*/ 2147483647 w 920"/>
                          <a:gd name="T55" fmla="*/ 2147483647 h 1097"/>
                          <a:gd name="T56" fmla="*/ 2147483647 w 920"/>
                          <a:gd name="T57" fmla="*/ 2147483647 h 1097"/>
                          <a:gd name="T58" fmla="*/ 2147483647 w 920"/>
                          <a:gd name="T59" fmla="*/ 2147483647 h 1097"/>
                          <a:gd name="T60" fmla="*/ 2147483647 w 920"/>
                          <a:gd name="T61" fmla="*/ 2147483647 h 1097"/>
                          <a:gd name="T62" fmla="*/ 2147483647 w 920"/>
                          <a:gd name="T63" fmla="*/ 2147483647 h 1097"/>
                          <a:gd name="T64" fmla="*/ 2147483647 w 920"/>
                          <a:gd name="T65" fmla="*/ 2147483647 h 1097"/>
                          <a:gd name="T66" fmla="*/ 2147483647 w 920"/>
                          <a:gd name="T67" fmla="*/ 2147483647 h 1097"/>
                          <a:gd name="T68" fmla="*/ 2147483647 w 920"/>
                          <a:gd name="T69" fmla="*/ 2147483647 h 1097"/>
                          <a:gd name="T70" fmla="*/ 2147483647 w 920"/>
                          <a:gd name="T71" fmla="*/ 2147483647 h 1097"/>
                          <a:gd name="T72" fmla="*/ 2147483647 w 920"/>
                          <a:gd name="T73" fmla="*/ 2147483647 h 109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920"/>
                          <a:gd name="T112" fmla="*/ 0 h 1097"/>
                          <a:gd name="T113" fmla="*/ 920 w 920"/>
                          <a:gd name="T114" fmla="*/ 1097 h 109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920" h="1097">
                            <a:moveTo>
                              <a:pt x="462" y="1082"/>
                            </a:moveTo>
                            <a:cubicBezTo>
                              <a:pt x="457" y="1039"/>
                              <a:pt x="464" y="1058"/>
                              <a:pt x="442" y="1025"/>
                            </a:cubicBezTo>
                            <a:cubicBezTo>
                              <a:pt x="435" y="1014"/>
                              <a:pt x="405" y="1009"/>
                              <a:pt x="405" y="1009"/>
                            </a:cubicBezTo>
                            <a:cubicBezTo>
                              <a:pt x="392" y="990"/>
                              <a:pt x="371" y="930"/>
                              <a:pt x="357" y="920"/>
                            </a:cubicBezTo>
                            <a:cubicBezTo>
                              <a:pt x="338" y="907"/>
                              <a:pt x="350" y="914"/>
                              <a:pt x="320" y="904"/>
                            </a:cubicBezTo>
                            <a:cubicBezTo>
                              <a:pt x="316" y="903"/>
                              <a:pt x="308" y="900"/>
                              <a:pt x="308" y="900"/>
                            </a:cubicBezTo>
                            <a:cubicBezTo>
                              <a:pt x="305" y="897"/>
                              <a:pt x="303" y="893"/>
                              <a:pt x="300" y="891"/>
                            </a:cubicBezTo>
                            <a:cubicBezTo>
                              <a:pt x="296" y="889"/>
                              <a:pt x="291" y="890"/>
                              <a:pt x="288" y="887"/>
                            </a:cubicBezTo>
                            <a:cubicBezTo>
                              <a:pt x="280" y="879"/>
                              <a:pt x="278" y="868"/>
                              <a:pt x="272" y="859"/>
                            </a:cubicBezTo>
                            <a:cubicBezTo>
                              <a:pt x="267" y="833"/>
                              <a:pt x="259" y="814"/>
                              <a:pt x="251" y="790"/>
                            </a:cubicBezTo>
                            <a:cubicBezTo>
                              <a:pt x="249" y="785"/>
                              <a:pt x="243" y="784"/>
                              <a:pt x="239" y="782"/>
                            </a:cubicBezTo>
                            <a:cubicBezTo>
                              <a:pt x="219" y="771"/>
                              <a:pt x="195" y="757"/>
                              <a:pt x="174" y="750"/>
                            </a:cubicBezTo>
                            <a:cubicBezTo>
                              <a:pt x="118" y="756"/>
                              <a:pt x="120" y="738"/>
                              <a:pt x="69" y="725"/>
                            </a:cubicBezTo>
                            <a:cubicBezTo>
                              <a:pt x="49" y="711"/>
                              <a:pt x="30" y="703"/>
                              <a:pt x="12" y="685"/>
                            </a:cubicBezTo>
                            <a:cubicBezTo>
                              <a:pt x="5" y="671"/>
                              <a:pt x="0" y="625"/>
                              <a:pt x="4" y="612"/>
                            </a:cubicBezTo>
                            <a:cubicBezTo>
                              <a:pt x="7" y="595"/>
                              <a:pt x="25" y="589"/>
                              <a:pt x="32" y="583"/>
                            </a:cubicBezTo>
                            <a:cubicBezTo>
                              <a:pt x="34" y="579"/>
                              <a:pt x="45" y="578"/>
                              <a:pt x="49" y="575"/>
                            </a:cubicBezTo>
                            <a:cubicBezTo>
                              <a:pt x="53" y="572"/>
                              <a:pt x="69" y="578"/>
                              <a:pt x="73" y="575"/>
                            </a:cubicBezTo>
                            <a:cubicBezTo>
                              <a:pt x="88" y="561"/>
                              <a:pt x="98" y="565"/>
                              <a:pt x="117" y="559"/>
                            </a:cubicBezTo>
                            <a:cubicBezTo>
                              <a:pt x="128" y="549"/>
                              <a:pt x="154" y="531"/>
                              <a:pt x="154" y="531"/>
                            </a:cubicBezTo>
                            <a:cubicBezTo>
                              <a:pt x="191" y="478"/>
                              <a:pt x="128" y="575"/>
                              <a:pt x="170" y="433"/>
                            </a:cubicBezTo>
                            <a:cubicBezTo>
                              <a:pt x="173" y="423"/>
                              <a:pt x="176" y="396"/>
                              <a:pt x="186" y="393"/>
                            </a:cubicBezTo>
                            <a:cubicBezTo>
                              <a:pt x="236" y="317"/>
                              <a:pt x="166" y="352"/>
                              <a:pt x="272" y="344"/>
                            </a:cubicBezTo>
                            <a:cubicBezTo>
                              <a:pt x="284" y="326"/>
                              <a:pt x="301" y="310"/>
                              <a:pt x="272" y="300"/>
                            </a:cubicBezTo>
                            <a:cubicBezTo>
                              <a:pt x="261" y="289"/>
                              <a:pt x="256" y="279"/>
                              <a:pt x="243" y="271"/>
                            </a:cubicBezTo>
                            <a:cubicBezTo>
                              <a:pt x="238" y="263"/>
                              <a:pt x="222" y="255"/>
                              <a:pt x="227" y="247"/>
                            </a:cubicBezTo>
                            <a:cubicBezTo>
                              <a:pt x="232" y="239"/>
                              <a:pt x="243" y="223"/>
                              <a:pt x="243" y="223"/>
                            </a:cubicBezTo>
                            <a:cubicBezTo>
                              <a:pt x="248" y="211"/>
                              <a:pt x="236" y="182"/>
                              <a:pt x="243" y="170"/>
                            </a:cubicBezTo>
                            <a:cubicBezTo>
                              <a:pt x="250" y="156"/>
                              <a:pt x="275" y="157"/>
                              <a:pt x="284" y="137"/>
                            </a:cubicBezTo>
                            <a:cubicBezTo>
                              <a:pt x="293" y="110"/>
                              <a:pt x="277" y="73"/>
                              <a:pt x="296" y="52"/>
                            </a:cubicBezTo>
                            <a:cubicBezTo>
                              <a:pt x="312" y="5"/>
                              <a:pt x="329" y="21"/>
                              <a:pt x="385" y="16"/>
                            </a:cubicBezTo>
                            <a:cubicBezTo>
                              <a:pt x="414" y="6"/>
                              <a:pt x="402" y="12"/>
                              <a:pt x="422" y="0"/>
                            </a:cubicBezTo>
                            <a:cubicBezTo>
                              <a:pt x="448" y="3"/>
                              <a:pt x="458" y="3"/>
                              <a:pt x="478" y="16"/>
                            </a:cubicBezTo>
                            <a:cubicBezTo>
                              <a:pt x="484" y="24"/>
                              <a:pt x="497" y="44"/>
                              <a:pt x="507" y="48"/>
                            </a:cubicBezTo>
                            <a:cubicBezTo>
                              <a:pt x="522" y="54"/>
                              <a:pt x="555" y="60"/>
                              <a:pt x="555" y="60"/>
                            </a:cubicBezTo>
                            <a:cubicBezTo>
                              <a:pt x="577" y="56"/>
                              <a:pt x="591" y="47"/>
                              <a:pt x="612" y="40"/>
                            </a:cubicBezTo>
                            <a:cubicBezTo>
                              <a:pt x="625" y="39"/>
                              <a:pt x="636" y="29"/>
                              <a:pt x="645" y="36"/>
                            </a:cubicBezTo>
                            <a:cubicBezTo>
                              <a:pt x="654" y="43"/>
                              <a:pt x="657" y="66"/>
                              <a:pt x="665" y="81"/>
                            </a:cubicBezTo>
                            <a:cubicBezTo>
                              <a:pt x="667" y="86"/>
                              <a:pt x="689" y="127"/>
                              <a:pt x="693" y="129"/>
                            </a:cubicBezTo>
                            <a:cubicBezTo>
                              <a:pt x="700" y="133"/>
                              <a:pt x="717" y="137"/>
                              <a:pt x="717" y="137"/>
                            </a:cubicBezTo>
                            <a:cubicBezTo>
                              <a:pt x="744" y="129"/>
                              <a:pt x="708" y="110"/>
                              <a:pt x="734" y="101"/>
                            </a:cubicBezTo>
                            <a:cubicBezTo>
                              <a:pt x="776" y="111"/>
                              <a:pt x="766" y="104"/>
                              <a:pt x="782" y="133"/>
                            </a:cubicBezTo>
                            <a:cubicBezTo>
                              <a:pt x="791" y="149"/>
                              <a:pt x="834" y="152"/>
                              <a:pt x="847" y="154"/>
                            </a:cubicBezTo>
                            <a:cubicBezTo>
                              <a:pt x="868" y="168"/>
                              <a:pt x="865" y="188"/>
                              <a:pt x="880" y="206"/>
                            </a:cubicBezTo>
                            <a:cubicBezTo>
                              <a:pt x="888" y="215"/>
                              <a:pt x="904" y="231"/>
                              <a:pt x="904" y="231"/>
                            </a:cubicBezTo>
                            <a:cubicBezTo>
                              <a:pt x="916" y="266"/>
                              <a:pt x="911" y="291"/>
                              <a:pt x="880" y="312"/>
                            </a:cubicBezTo>
                            <a:cubicBezTo>
                              <a:pt x="868" y="348"/>
                              <a:pt x="872" y="344"/>
                              <a:pt x="908" y="356"/>
                            </a:cubicBezTo>
                            <a:cubicBezTo>
                              <a:pt x="913" y="363"/>
                              <a:pt x="920" y="372"/>
                              <a:pt x="920" y="381"/>
                            </a:cubicBezTo>
                            <a:cubicBezTo>
                              <a:pt x="920" y="395"/>
                              <a:pt x="903" y="408"/>
                              <a:pt x="892" y="413"/>
                            </a:cubicBezTo>
                            <a:cubicBezTo>
                              <a:pt x="852" y="430"/>
                              <a:pt x="800" y="430"/>
                              <a:pt x="758" y="433"/>
                            </a:cubicBezTo>
                            <a:cubicBezTo>
                              <a:pt x="747" y="436"/>
                              <a:pt x="737" y="438"/>
                              <a:pt x="726" y="441"/>
                            </a:cubicBezTo>
                            <a:cubicBezTo>
                              <a:pt x="712" y="444"/>
                              <a:pt x="723" y="472"/>
                              <a:pt x="713" y="482"/>
                            </a:cubicBezTo>
                            <a:cubicBezTo>
                              <a:pt x="696" y="498"/>
                              <a:pt x="668" y="488"/>
                              <a:pt x="645" y="490"/>
                            </a:cubicBezTo>
                            <a:cubicBezTo>
                              <a:pt x="642" y="491"/>
                              <a:pt x="639" y="495"/>
                              <a:pt x="640" y="498"/>
                            </a:cubicBezTo>
                            <a:cubicBezTo>
                              <a:pt x="644" y="511"/>
                              <a:pt x="639" y="517"/>
                              <a:pt x="649" y="527"/>
                            </a:cubicBezTo>
                            <a:cubicBezTo>
                              <a:pt x="664" y="572"/>
                              <a:pt x="644" y="583"/>
                              <a:pt x="608" y="600"/>
                            </a:cubicBezTo>
                            <a:cubicBezTo>
                              <a:pt x="599" y="614"/>
                              <a:pt x="598" y="622"/>
                              <a:pt x="584" y="632"/>
                            </a:cubicBezTo>
                            <a:cubicBezTo>
                              <a:pt x="571" y="651"/>
                              <a:pt x="556" y="669"/>
                              <a:pt x="543" y="689"/>
                            </a:cubicBezTo>
                            <a:cubicBezTo>
                              <a:pt x="543" y="689"/>
                              <a:pt x="515" y="729"/>
                              <a:pt x="527" y="725"/>
                            </a:cubicBezTo>
                            <a:cubicBezTo>
                              <a:pt x="535" y="722"/>
                              <a:pt x="551" y="717"/>
                              <a:pt x="551" y="717"/>
                            </a:cubicBezTo>
                            <a:cubicBezTo>
                              <a:pt x="575" y="725"/>
                              <a:pt x="555" y="714"/>
                              <a:pt x="567" y="745"/>
                            </a:cubicBezTo>
                            <a:cubicBezTo>
                              <a:pt x="573" y="759"/>
                              <a:pt x="599" y="761"/>
                              <a:pt x="612" y="770"/>
                            </a:cubicBezTo>
                            <a:cubicBezTo>
                              <a:pt x="633" y="801"/>
                              <a:pt x="620" y="799"/>
                              <a:pt x="649" y="822"/>
                            </a:cubicBezTo>
                            <a:cubicBezTo>
                              <a:pt x="659" y="830"/>
                              <a:pt x="685" y="839"/>
                              <a:pt x="685" y="839"/>
                            </a:cubicBezTo>
                            <a:cubicBezTo>
                              <a:pt x="696" y="856"/>
                              <a:pt x="692" y="859"/>
                              <a:pt x="681" y="875"/>
                            </a:cubicBezTo>
                            <a:cubicBezTo>
                              <a:pt x="684" y="885"/>
                              <a:pt x="698" y="890"/>
                              <a:pt x="701" y="900"/>
                            </a:cubicBezTo>
                            <a:cubicBezTo>
                              <a:pt x="702" y="905"/>
                              <a:pt x="693" y="960"/>
                              <a:pt x="689" y="964"/>
                            </a:cubicBezTo>
                            <a:cubicBezTo>
                              <a:pt x="684" y="970"/>
                              <a:pt x="673" y="967"/>
                              <a:pt x="665" y="968"/>
                            </a:cubicBezTo>
                            <a:cubicBezTo>
                              <a:pt x="661" y="996"/>
                              <a:pt x="651" y="1007"/>
                              <a:pt x="628" y="1021"/>
                            </a:cubicBezTo>
                            <a:cubicBezTo>
                              <a:pt x="620" y="1026"/>
                              <a:pt x="612" y="1032"/>
                              <a:pt x="604" y="1037"/>
                            </a:cubicBezTo>
                            <a:cubicBezTo>
                              <a:pt x="600" y="1040"/>
                              <a:pt x="592" y="1045"/>
                              <a:pt x="592" y="1045"/>
                            </a:cubicBezTo>
                            <a:cubicBezTo>
                              <a:pt x="567" y="1085"/>
                              <a:pt x="574" y="1078"/>
                              <a:pt x="511" y="1082"/>
                            </a:cubicBezTo>
                            <a:cubicBezTo>
                              <a:pt x="469" y="1096"/>
                              <a:pt x="487" y="1097"/>
                              <a:pt x="458" y="1090"/>
                            </a:cubicBezTo>
                            <a:cubicBezTo>
                              <a:pt x="453" y="1075"/>
                              <a:pt x="450" y="1076"/>
                              <a:pt x="462" y="108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75000"/>
                        </a:schemeClr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/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7" name="Freeform 41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2415480" y="2949290"/>
                        <a:ext cx="813400" cy="613594"/>
                      </a:xfrm>
                      <a:custGeom>
                        <a:avLst/>
                        <a:gdLst>
                          <a:gd name="T0" fmla="*/ 2147483647 w 986"/>
                          <a:gd name="T1" fmla="*/ 2147483647 h 745"/>
                          <a:gd name="T2" fmla="*/ 2147483647 w 986"/>
                          <a:gd name="T3" fmla="*/ 2147483647 h 745"/>
                          <a:gd name="T4" fmla="*/ 2147483647 w 986"/>
                          <a:gd name="T5" fmla="*/ 2147483647 h 745"/>
                          <a:gd name="T6" fmla="*/ 2147483647 w 986"/>
                          <a:gd name="T7" fmla="*/ 2147483647 h 745"/>
                          <a:gd name="T8" fmla="*/ 2147483647 w 986"/>
                          <a:gd name="T9" fmla="*/ 2147483647 h 745"/>
                          <a:gd name="T10" fmla="*/ 2147483647 w 986"/>
                          <a:gd name="T11" fmla="*/ 2147483647 h 745"/>
                          <a:gd name="T12" fmla="*/ 2147483647 w 986"/>
                          <a:gd name="T13" fmla="*/ 2147483647 h 745"/>
                          <a:gd name="T14" fmla="*/ 2147483647 w 986"/>
                          <a:gd name="T15" fmla="*/ 2147483647 h 745"/>
                          <a:gd name="T16" fmla="*/ 2147483647 w 986"/>
                          <a:gd name="T17" fmla="*/ 2147483647 h 745"/>
                          <a:gd name="T18" fmla="*/ 2147483647 w 986"/>
                          <a:gd name="T19" fmla="*/ 2147483647 h 745"/>
                          <a:gd name="T20" fmla="*/ 2147483647 w 986"/>
                          <a:gd name="T21" fmla="*/ 2147483647 h 745"/>
                          <a:gd name="T22" fmla="*/ 2147483647 w 986"/>
                          <a:gd name="T23" fmla="*/ 2147483647 h 745"/>
                          <a:gd name="T24" fmla="*/ 2147483647 w 986"/>
                          <a:gd name="T25" fmla="*/ 2147483647 h 745"/>
                          <a:gd name="T26" fmla="*/ 0 w 986"/>
                          <a:gd name="T27" fmla="*/ 2147483647 h 745"/>
                          <a:gd name="T28" fmla="*/ 2147483647 w 986"/>
                          <a:gd name="T29" fmla="*/ 2147483647 h 745"/>
                          <a:gd name="T30" fmla="*/ 2147483647 w 986"/>
                          <a:gd name="T31" fmla="*/ 2147483647 h 745"/>
                          <a:gd name="T32" fmla="*/ 2147483647 w 986"/>
                          <a:gd name="T33" fmla="*/ 2147483647 h 745"/>
                          <a:gd name="T34" fmla="*/ 2147483647 w 986"/>
                          <a:gd name="T35" fmla="*/ 2147483647 h 745"/>
                          <a:gd name="T36" fmla="*/ 2147483647 w 986"/>
                          <a:gd name="T37" fmla="*/ 2147483647 h 745"/>
                          <a:gd name="T38" fmla="*/ 2147483647 w 986"/>
                          <a:gd name="T39" fmla="*/ 2147483647 h 745"/>
                          <a:gd name="T40" fmla="*/ 2147483647 w 986"/>
                          <a:gd name="T41" fmla="*/ 2147483647 h 745"/>
                          <a:gd name="T42" fmla="*/ 2147483647 w 986"/>
                          <a:gd name="T43" fmla="*/ 2147483647 h 745"/>
                          <a:gd name="T44" fmla="*/ 2147483647 w 986"/>
                          <a:gd name="T45" fmla="*/ 2147483647 h 745"/>
                          <a:gd name="T46" fmla="*/ 2147483647 w 986"/>
                          <a:gd name="T47" fmla="*/ 2147483647 h 745"/>
                          <a:gd name="T48" fmla="*/ 2147483647 w 986"/>
                          <a:gd name="T49" fmla="*/ 2147483647 h 745"/>
                          <a:gd name="T50" fmla="*/ 2147483647 w 986"/>
                          <a:gd name="T51" fmla="*/ 2147483647 h 745"/>
                          <a:gd name="T52" fmla="*/ 2147483647 w 986"/>
                          <a:gd name="T53" fmla="*/ 2147483647 h 745"/>
                          <a:gd name="T54" fmla="*/ 2147483647 w 986"/>
                          <a:gd name="T55" fmla="*/ 2147483647 h 745"/>
                          <a:gd name="T56" fmla="*/ 2147483647 w 986"/>
                          <a:gd name="T57" fmla="*/ 2147483647 h 745"/>
                          <a:gd name="T58" fmla="*/ 2147483647 w 986"/>
                          <a:gd name="T59" fmla="*/ 2147483647 h 745"/>
                          <a:gd name="T60" fmla="*/ 2147483647 w 986"/>
                          <a:gd name="T61" fmla="*/ 2147483647 h 745"/>
                          <a:gd name="T62" fmla="*/ 2147483647 w 986"/>
                          <a:gd name="T63" fmla="*/ 2147483647 h 745"/>
                          <a:gd name="T64" fmla="*/ 2147483647 w 986"/>
                          <a:gd name="T65" fmla="*/ 2147483647 h 745"/>
                          <a:gd name="T66" fmla="*/ 2147483647 w 986"/>
                          <a:gd name="T67" fmla="*/ 2147483647 h 745"/>
                          <a:gd name="T68" fmla="*/ 2147483647 w 986"/>
                          <a:gd name="T69" fmla="*/ 2147483647 h 745"/>
                          <a:gd name="T70" fmla="*/ 2147483647 w 986"/>
                          <a:gd name="T71" fmla="*/ 2147483647 h 745"/>
                          <a:gd name="T72" fmla="*/ 2147483647 w 986"/>
                          <a:gd name="T73" fmla="*/ 2147483647 h 745"/>
                          <a:gd name="T74" fmla="*/ 2147483647 w 986"/>
                          <a:gd name="T75" fmla="*/ 2147483647 h 745"/>
                          <a:gd name="T76" fmla="*/ 2147483647 w 986"/>
                          <a:gd name="T77" fmla="*/ 2147483647 h 745"/>
                          <a:gd name="T78" fmla="*/ 2147483647 w 986"/>
                          <a:gd name="T79" fmla="*/ 2147483647 h 745"/>
                          <a:gd name="T80" fmla="*/ 2147483647 w 986"/>
                          <a:gd name="T81" fmla="*/ 2147483647 h 745"/>
                          <a:gd name="T82" fmla="*/ 2147483647 w 986"/>
                          <a:gd name="T83" fmla="*/ 2147483647 h 745"/>
                          <a:gd name="T84" fmla="*/ 2147483647 w 986"/>
                          <a:gd name="T85" fmla="*/ 2147483647 h 745"/>
                          <a:gd name="T86" fmla="*/ 2147483647 w 986"/>
                          <a:gd name="T87" fmla="*/ 2147483647 h 745"/>
                          <a:gd name="T88" fmla="*/ 2147483647 w 986"/>
                          <a:gd name="T89" fmla="*/ 2147483647 h 745"/>
                          <a:gd name="T90" fmla="*/ 2147483647 w 986"/>
                          <a:gd name="T91" fmla="*/ 2147483647 h 745"/>
                          <a:gd name="T92" fmla="*/ 2147483647 w 986"/>
                          <a:gd name="T93" fmla="*/ 2147483647 h 745"/>
                          <a:gd name="T94" fmla="*/ 2147483647 w 986"/>
                          <a:gd name="T95" fmla="*/ 2147483647 h 745"/>
                          <a:gd name="T96" fmla="*/ 2147483647 w 986"/>
                          <a:gd name="T97" fmla="*/ 2147483647 h 745"/>
                          <a:gd name="T98" fmla="*/ 2147483647 w 986"/>
                          <a:gd name="T99" fmla="*/ 2147483647 h 745"/>
                          <a:gd name="T100" fmla="*/ 2147483647 w 986"/>
                          <a:gd name="T101" fmla="*/ 2147483647 h 745"/>
                          <a:gd name="T102" fmla="*/ 2147483647 w 986"/>
                          <a:gd name="T103" fmla="*/ 2147483647 h 745"/>
                          <a:gd name="T104" fmla="*/ 2147483647 w 986"/>
                          <a:gd name="T105" fmla="*/ 2147483647 h 745"/>
                          <a:gd name="T106" fmla="*/ 2147483647 w 986"/>
                          <a:gd name="T107" fmla="*/ 2147483647 h 745"/>
                          <a:gd name="T108" fmla="*/ 2147483647 w 986"/>
                          <a:gd name="T109" fmla="*/ 2147483647 h 745"/>
                          <a:gd name="T110" fmla="*/ 2147483647 w 986"/>
                          <a:gd name="T111" fmla="*/ 2147483647 h 745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w 986"/>
                          <a:gd name="T169" fmla="*/ 0 h 745"/>
                          <a:gd name="T170" fmla="*/ 986 w 986"/>
                          <a:gd name="T171" fmla="*/ 745 h 745"/>
                        </a:gdLst>
                        <a:ahLst/>
                        <a:cxnLst>
                          <a:cxn ang="T112">
                            <a:pos x="T0" y="T1"/>
                          </a:cxn>
                          <a:cxn ang="T113">
                            <a:pos x="T2" y="T3"/>
                          </a:cxn>
                          <a:cxn ang="T114">
                            <a:pos x="T4" y="T5"/>
                          </a:cxn>
                          <a:cxn ang="T115">
                            <a:pos x="T6" y="T7"/>
                          </a:cxn>
                          <a:cxn ang="T116">
                            <a:pos x="T8" y="T9"/>
                          </a:cxn>
                          <a:cxn ang="T117">
                            <a:pos x="T10" y="T11"/>
                          </a:cxn>
                          <a:cxn ang="T118">
                            <a:pos x="T12" y="T13"/>
                          </a:cxn>
                          <a:cxn ang="T119">
                            <a:pos x="T14" y="T15"/>
                          </a:cxn>
                          <a:cxn ang="T120">
                            <a:pos x="T16" y="T17"/>
                          </a:cxn>
                          <a:cxn ang="T121">
                            <a:pos x="T18" y="T19"/>
                          </a:cxn>
                          <a:cxn ang="T122">
                            <a:pos x="T20" y="T21"/>
                          </a:cxn>
                          <a:cxn ang="T123">
                            <a:pos x="T22" y="T23"/>
                          </a:cxn>
                          <a:cxn ang="T124">
                            <a:pos x="T24" y="T25"/>
                          </a:cxn>
                          <a:cxn ang="T125">
                            <a:pos x="T26" y="T27"/>
                          </a:cxn>
                          <a:cxn ang="T126">
                            <a:pos x="T28" y="T29"/>
                          </a:cxn>
                          <a:cxn ang="T127">
                            <a:pos x="T30" y="T31"/>
                          </a:cxn>
                          <a:cxn ang="T128">
                            <a:pos x="T32" y="T33"/>
                          </a:cxn>
                          <a:cxn ang="T129">
                            <a:pos x="T34" y="T35"/>
                          </a:cxn>
                          <a:cxn ang="T130">
                            <a:pos x="T36" y="T37"/>
                          </a:cxn>
                          <a:cxn ang="T131">
                            <a:pos x="T38" y="T39"/>
                          </a:cxn>
                          <a:cxn ang="T132">
                            <a:pos x="T40" y="T41"/>
                          </a:cxn>
                          <a:cxn ang="T133">
                            <a:pos x="T42" y="T43"/>
                          </a:cxn>
                          <a:cxn ang="T134">
                            <a:pos x="T44" y="T45"/>
                          </a:cxn>
                          <a:cxn ang="T135">
                            <a:pos x="T46" y="T47"/>
                          </a:cxn>
                          <a:cxn ang="T136">
                            <a:pos x="T48" y="T49"/>
                          </a:cxn>
                          <a:cxn ang="T137">
                            <a:pos x="T50" y="T51"/>
                          </a:cxn>
                          <a:cxn ang="T138">
                            <a:pos x="T52" y="T53"/>
                          </a:cxn>
                          <a:cxn ang="T139">
                            <a:pos x="T54" y="T55"/>
                          </a:cxn>
                          <a:cxn ang="T140">
                            <a:pos x="T56" y="T57"/>
                          </a:cxn>
                          <a:cxn ang="T141">
                            <a:pos x="T58" y="T59"/>
                          </a:cxn>
                          <a:cxn ang="T142">
                            <a:pos x="T60" y="T61"/>
                          </a:cxn>
                          <a:cxn ang="T143">
                            <a:pos x="T62" y="T63"/>
                          </a:cxn>
                          <a:cxn ang="T144">
                            <a:pos x="T64" y="T65"/>
                          </a:cxn>
                          <a:cxn ang="T145">
                            <a:pos x="T66" y="T67"/>
                          </a:cxn>
                          <a:cxn ang="T146">
                            <a:pos x="T68" y="T69"/>
                          </a:cxn>
                          <a:cxn ang="T147">
                            <a:pos x="T70" y="T71"/>
                          </a:cxn>
                          <a:cxn ang="T148">
                            <a:pos x="T72" y="T73"/>
                          </a:cxn>
                          <a:cxn ang="T149">
                            <a:pos x="T74" y="T75"/>
                          </a:cxn>
                          <a:cxn ang="T150">
                            <a:pos x="T76" y="T77"/>
                          </a:cxn>
                          <a:cxn ang="T151">
                            <a:pos x="T78" y="T79"/>
                          </a:cxn>
                          <a:cxn ang="T152">
                            <a:pos x="T80" y="T81"/>
                          </a:cxn>
                          <a:cxn ang="T153">
                            <a:pos x="T82" y="T83"/>
                          </a:cxn>
                          <a:cxn ang="T154">
                            <a:pos x="T84" y="T85"/>
                          </a:cxn>
                          <a:cxn ang="T155">
                            <a:pos x="T86" y="T87"/>
                          </a:cxn>
                          <a:cxn ang="T156">
                            <a:pos x="T88" y="T89"/>
                          </a:cxn>
                          <a:cxn ang="T157">
                            <a:pos x="T90" y="T91"/>
                          </a:cxn>
                          <a:cxn ang="T158">
                            <a:pos x="T92" y="T93"/>
                          </a:cxn>
                          <a:cxn ang="T159">
                            <a:pos x="T94" y="T95"/>
                          </a:cxn>
                          <a:cxn ang="T160">
                            <a:pos x="T96" y="T97"/>
                          </a:cxn>
                          <a:cxn ang="T161">
                            <a:pos x="T98" y="T99"/>
                          </a:cxn>
                          <a:cxn ang="T162">
                            <a:pos x="T100" y="T101"/>
                          </a:cxn>
                          <a:cxn ang="T163">
                            <a:pos x="T102" y="T103"/>
                          </a:cxn>
                          <a:cxn ang="T164">
                            <a:pos x="T104" y="T105"/>
                          </a:cxn>
                          <a:cxn ang="T165">
                            <a:pos x="T106" y="T107"/>
                          </a:cxn>
                          <a:cxn ang="T166">
                            <a:pos x="T108" y="T109"/>
                          </a:cxn>
                          <a:cxn ang="T167">
                            <a:pos x="T110" y="T111"/>
                          </a:cxn>
                        </a:cxnLst>
                        <a:rect l="T168" t="T169" r="T170" b="T171"/>
                        <a:pathLst>
                          <a:path w="986" h="745">
                            <a:moveTo>
                              <a:pt x="312" y="725"/>
                            </a:moveTo>
                            <a:cubicBezTo>
                              <a:pt x="284" y="707"/>
                              <a:pt x="280" y="655"/>
                              <a:pt x="268" y="623"/>
                            </a:cubicBezTo>
                            <a:cubicBezTo>
                              <a:pt x="265" y="615"/>
                              <a:pt x="266" y="605"/>
                              <a:pt x="260" y="599"/>
                            </a:cubicBezTo>
                            <a:cubicBezTo>
                              <a:pt x="242" y="583"/>
                              <a:pt x="255" y="592"/>
                              <a:pt x="219" y="579"/>
                            </a:cubicBezTo>
                            <a:cubicBezTo>
                              <a:pt x="197" y="557"/>
                              <a:pt x="167" y="558"/>
                              <a:pt x="138" y="551"/>
                            </a:cubicBezTo>
                            <a:cubicBezTo>
                              <a:pt x="124" y="552"/>
                              <a:pt x="110" y="552"/>
                              <a:pt x="97" y="555"/>
                            </a:cubicBezTo>
                            <a:cubicBezTo>
                              <a:pt x="92" y="556"/>
                              <a:pt x="90" y="563"/>
                              <a:pt x="85" y="563"/>
                            </a:cubicBezTo>
                            <a:cubicBezTo>
                              <a:pt x="81" y="563"/>
                              <a:pt x="51" y="537"/>
                              <a:pt x="41" y="534"/>
                            </a:cubicBezTo>
                            <a:cubicBezTo>
                              <a:pt x="25" y="486"/>
                              <a:pt x="67" y="478"/>
                              <a:pt x="81" y="437"/>
                            </a:cubicBezTo>
                            <a:cubicBezTo>
                              <a:pt x="76" y="419"/>
                              <a:pt x="75" y="411"/>
                              <a:pt x="57" y="405"/>
                            </a:cubicBezTo>
                            <a:cubicBezTo>
                              <a:pt x="51" y="386"/>
                              <a:pt x="39" y="369"/>
                              <a:pt x="24" y="356"/>
                            </a:cubicBezTo>
                            <a:cubicBezTo>
                              <a:pt x="23" y="351"/>
                              <a:pt x="23" y="345"/>
                              <a:pt x="20" y="340"/>
                            </a:cubicBezTo>
                            <a:cubicBezTo>
                              <a:pt x="17" y="336"/>
                              <a:pt x="10" y="336"/>
                              <a:pt x="8" y="332"/>
                            </a:cubicBezTo>
                            <a:cubicBezTo>
                              <a:pt x="3" y="322"/>
                              <a:pt x="3" y="310"/>
                              <a:pt x="0" y="299"/>
                            </a:cubicBezTo>
                            <a:cubicBezTo>
                              <a:pt x="19" y="270"/>
                              <a:pt x="15" y="234"/>
                              <a:pt x="45" y="214"/>
                            </a:cubicBezTo>
                            <a:cubicBezTo>
                              <a:pt x="54" y="215"/>
                              <a:pt x="64" y="215"/>
                              <a:pt x="73" y="218"/>
                            </a:cubicBezTo>
                            <a:cubicBezTo>
                              <a:pt x="97" y="225"/>
                              <a:pt x="98" y="257"/>
                              <a:pt x="114" y="271"/>
                            </a:cubicBezTo>
                            <a:cubicBezTo>
                              <a:pt x="131" y="265"/>
                              <a:pt x="115" y="250"/>
                              <a:pt x="126" y="238"/>
                            </a:cubicBezTo>
                            <a:cubicBezTo>
                              <a:pt x="123" y="204"/>
                              <a:pt x="144" y="199"/>
                              <a:pt x="118" y="182"/>
                            </a:cubicBezTo>
                            <a:cubicBezTo>
                              <a:pt x="109" y="153"/>
                              <a:pt x="113" y="165"/>
                              <a:pt x="105" y="145"/>
                            </a:cubicBezTo>
                            <a:cubicBezTo>
                              <a:pt x="111" y="115"/>
                              <a:pt x="105" y="89"/>
                              <a:pt x="134" y="84"/>
                            </a:cubicBezTo>
                            <a:cubicBezTo>
                              <a:pt x="150" y="81"/>
                              <a:pt x="191" y="105"/>
                              <a:pt x="191" y="105"/>
                            </a:cubicBezTo>
                            <a:cubicBezTo>
                              <a:pt x="212" y="98"/>
                              <a:pt x="216" y="80"/>
                              <a:pt x="235" y="72"/>
                            </a:cubicBezTo>
                            <a:cubicBezTo>
                              <a:pt x="243" y="69"/>
                              <a:pt x="260" y="64"/>
                              <a:pt x="260" y="64"/>
                            </a:cubicBezTo>
                            <a:cubicBezTo>
                              <a:pt x="270" y="57"/>
                              <a:pt x="283" y="14"/>
                              <a:pt x="292" y="7"/>
                            </a:cubicBezTo>
                            <a:cubicBezTo>
                              <a:pt x="306" y="0"/>
                              <a:pt x="329" y="14"/>
                              <a:pt x="341" y="24"/>
                            </a:cubicBezTo>
                            <a:cubicBezTo>
                              <a:pt x="354" y="63"/>
                              <a:pt x="329" y="43"/>
                              <a:pt x="361" y="64"/>
                            </a:cubicBezTo>
                            <a:cubicBezTo>
                              <a:pt x="367" y="75"/>
                              <a:pt x="386" y="75"/>
                              <a:pt x="397" y="84"/>
                            </a:cubicBezTo>
                            <a:cubicBezTo>
                              <a:pt x="408" y="93"/>
                              <a:pt x="413" y="107"/>
                              <a:pt x="426" y="117"/>
                            </a:cubicBezTo>
                            <a:cubicBezTo>
                              <a:pt x="442" y="128"/>
                              <a:pt x="458" y="141"/>
                              <a:pt x="478" y="145"/>
                            </a:cubicBezTo>
                            <a:cubicBezTo>
                              <a:pt x="492" y="148"/>
                              <a:pt x="519" y="153"/>
                              <a:pt x="519" y="153"/>
                            </a:cubicBezTo>
                            <a:cubicBezTo>
                              <a:pt x="539" y="146"/>
                              <a:pt x="530" y="111"/>
                              <a:pt x="551" y="105"/>
                            </a:cubicBezTo>
                            <a:cubicBezTo>
                              <a:pt x="564" y="100"/>
                              <a:pt x="585" y="101"/>
                              <a:pt x="596" y="105"/>
                            </a:cubicBezTo>
                            <a:cubicBezTo>
                              <a:pt x="610" y="105"/>
                              <a:pt x="622" y="99"/>
                              <a:pt x="633" y="105"/>
                            </a:cubicBezTo>
                            <a:cubicBezTo>
                              <a:pt x="640" y="107"/>
                              <a:pt x="660" y="137"/>
                              <a:pt x="665" y="141"/>
                            </a:cubicBezTo>
                            <a:cubicBezTo>
                              <a:pt x="685" y="157"/>
                              <a:pt x="685" y="166"/>
                              <a:pt x="710" y="169"/>
                            </a:cubicBezTo>
                            <a:cubicBezTo>
                              <a:pt x="728" y="176"/>
                              <a:pt x="728" y="154"/>
                              <a:pt x="746" y="161"/>
                            </a:cubicBezTo>
                            <a:cubicBezTo>
                              <a:pt x="754" y="164"/>
                              <a:pt x="787" y="202"/>
                              <a:pt x="787" y="202"/>
                            </a:cubicBezTo>
                            <a:cubicBezTo>
                              <a:pt x="814" y="220"/>
                              <a:pt x="821" y="177"/>
                              <a:pt x="847" y="169"/>
                            </a:cubicBezTo>
                            <a:cubicBezTo>
                              <a:pt x="868" y="166"/>
                              <a:pt x="869" y="152"/>
                              <a:pt x="888" y="157"/>
                            </a:cubicBezTo>
                            <a:cubicBezTo>
                              <a:pt x="907" y="162"/>
                              <a:pt x="946" y="191"/>
                              <a:pt x="961" y="202"/>
                            </a:cubicBezTo>
                            <a:cubicBezTo>
                              <a:pt x="966" y="210"/>
                              <a:pt x="974" y="217"/>
                              <a:pt x="977" y="226"/>
                            </a:cubicBezTo>
                            <a:cubicBezTo>
                              <a:pt x="980" y="234"/>
                              <a:pt x="985" y="251"/>
                              <a:pt x="985" y="251"/>
                            </a:cubicBezTo>
                            <a:cubicBezTo>
                              <a:pt x="984" y="286"/>
                              <a:pt x="986" y="321"/>
                              <a:pt x="981" y="356"/>
                            </a:cubicBezTo>
                            <a:cubicBezTo>
                              <a:pt x="980" y="361"/>
                              <a:pt x="972" y="360"/>
                              <a:pt x="969" y="364"/>
                            </a:cubicBezTo>
                            <a:cubicBezTo>
                              <a:pt x="953" y="382"/>
                              <a:pt x="948" y="409"/>
                              <a:pt x="928" y="421"/>
                            </a:cubicBezTo>
                            <a:cubicBezTo>
                              <a:pt x="919" y="434"/>
                              <a:pt x="907" y="439"/>
                              <a:pt x="900" y="453"/>
                            </a:cubicBezTo>
                            <a:cubicBezTo>
                              <a:pt x="894" y="466"/>
                              <a:pt x="899" y="466"/>
                              <a:pt x="888" y="478"/>
                            </a:cubicBezTo>
                            <a:cubicBezTo>
                              <a:pt x="881" y="485"/>
                              <a:pt x="868" y="489"/>
                              <a:pt x="860" y="494"/>
                            </a:cubicBezTo>
                            <a:cubicBezTo>
                              <a:pt x="823" y="518"/>
                              <a:pt x="789" y="542"/>
                              <a:pt x="750" y="563"/>
                            </a:cubicBezTo>
                            <a:cubicBezTo>
                              <a:pt x="708" y="586"/>
                              <a:pt x="673" y="626"/>
                              <a:pt x="628" y="640"/>
                            </a:cubicBezTo>
                            <a:cubicBezTo>
                              <a:pt x="614" y="649"/>
                              <a:pt x="604" y="652"/>
                              <a:pt x="588" y="656"/>
                            </a:cubicBezTo>
                            <a:cubicBezTo>
                              <a:pt x="565" y="671"/>
                              <a:pt x="491" y="692"/>
                              <a:pt x="462" y="696"/>
                            </a:cubicBezTo>
                            <a:cubicBezTo>
                              <a:pt x="443" y="702"/>
                              <a:pt x="428" y="713"/>
                              <a:pt x="410" y="721"/>
                            </a:cubicBezTo>
                            <a:cubicBezTo>
                              <a:pt x="402" y="724"/>
                              <a:pt x="385" y="729"/>
                              <a:pt x="385" y="729"/>
                            </a:cubicBezTo>
                            <a:cubicBezTo>
                              <a:pt x="243" y="722"/>
                              <a:pt x="328" y="745"/>
                              <a:pt x="288" y="705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/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8" name="Freeform 42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2150880" y="3359562"/>
                        <a:ext cx="972160" cy="713438"/>
                      </a:xfrm>
                      <a:custGeom>
                        <a:avLst/>
                        <a:gdLst>
                          <a:gd name="T0" fmla="*/ 2147483647 w 1178"/>
                          <a:gd name="T1" fmla="*/ 2147483647 h 867"/>
                          <a:gd name="T2" fmla="*/ 2147483647 w 1178"/>
                          <a:gd name="T3" fmla="*/ 2147483647 h 867"/>
                          <a:gd name="T4" fmla="*/ 2147483647 w 1178"/>
                          <a:gd name="T5" fmla="*/ 2147483647 h 867"/>
                          <a:gd name="T6" fmla="*/ 2147483647 w 1178"/>
                          <a:gd name="T7" fmla="*/ 2147483647 h 867"/>
                          <a:gd name="T8" fmla="*/ 2147483647 w 1178"/>
                          <a:gd name="T9" fmla="*/ 2147483647 h 867"/>
                          <a:gd name="T10" fmla="*/ 2147483647 w 1178"/>
                          <a:gd name="T11" fmla="*/ 2147483647 h 867"/>
                          <a:gd name="T12" fmla="*/ 2147483647 w 1178"/>
                          <a:gd name="T13" fmla="*/ 2147483647 h 867"/>
                          <a:gd name="T14" fmla="*/ 2147483647 w 1178"/>
                          <a:gd name="T15" fmla="*/ 2147483647 h 867"/>
                          <a:gd name="T16" fmla="*/ 2147483647 w 1178"/>
                          <a:gd name="T17" fmla="*/ 2147483647 h 867"/>
                          <a:gd name="T18" fmla="*/ 2147483647 w 1178"/>
                          <a:gd name="T19" fmla="*/ 2147483647 h 867"/>
                          <a:gd name="T20" fmla="*/ 2147483647 w 1178"/>
                          <a:gd name="T21" fmla="*/ 2147483647 h 867"/>
                          <a:gd name="T22" fmla="*/ 2147483647 w 1178"/>
                          <a:gd name="T23" fmla="*/ 2147483647 h 867"/>
                          <a:gd name="T24" fmla="*/ 2147483647 w 1178"/>
                          <a:gd name="T25" fmla="*/ 2147483647 h 867"/>
                          <a:gd name="T26" fmla="*/ 2147483647 w 1178"/>
                          <a:gd name="T27" fmla="*/ 2147483647 h 867"/>
                          <a:gd name="T28" fmla="*/ 2147483647 w 1178"/>
                          <a:gd name="T29" fmla="*/ 2147483647 h 867"/>
                          <a:gd name="T30" fmla="*/ 2147483647 w 1178"/>
                          <a:gd name="T31" fmla="*/ 2147483647 h 867"/>
                          <a:gd name="T32" fmla="*/ 2147483647 w 1178"/>
                          <a:gd name="T33" fmla="*/ 2147483647 h 867"/>
                          <a:gd name="T34" fmla="*/ 2147483647 w 1178"/>
                          <a:gd name="T35" fmla="*/ 2147483647 h 867"/>
                          <a:gd name="T36" fmla="*/ 2147483647 w 1178"/>
                          <a:gd name="T37" fmla="*/ 2147483647 h 867"/>
                          <a:gd name="T38" fmla="*/ 2147483647 w 1178"/>
                          <a:gd name="T39" fmla="*/ 2147483647 h 867"/>
                          <a:gd name="T40" fmla="*/ 2147483647 w 1178"/>
                          <a:gd name="T41" fmla="*/ 2147483647 h 867"/>
                          <a:gd name="T42" fmla="*/ 2147483647 w 1178"/>
                          <a:gd name="T43" fmla="*/ 2147483647 h 867"/>
                          <a:gd name="T44" fmla="*/ 2147483647 w 1178"/>
                          <a:gd name="T45" fmla="*/ 2147483647 h 867"/>
                          <a:gd name="T46" fmla="*/ 2147483647 w 1178"/>
                          <a:gd name="T47" fmla="*/ 2147483647 h 867"/>
                          <a:gd name="T48" fmla="*/ 2147483647 w 1178"/>
                          <a:gd name="T49" fmla="*/ 2147483647 h 867"/>
                          <a:gd name="T50" fmla="*/ 2147483647 w 1178"/>
                          <a:gd name="T51" fmla="*/ 2147483647 h 867"/>
                          <a:gd name="T52" fmla="*/ 2147483647 w 1178"/>
                          <a:gd name="T53" fmla="*/ 2147483647 h 867"/>
                          <a:gd name="T54" fmla="*/ 2147483647 w 1178"/>
                          <a:gd name="T55" fmla="*/ 2147483647 h 867"/>
                          <a:gd name="T56" fmla="*/ 2147483647 w 1178"/>
                          <a:gd name="T57" fmla="*/ 2147483647 h 867"/>
                          <a:gd name="T58" fmla="*/ 2147483647 w 1178"/>
                          <a:gd name="T59" fmla="*/ 2147483647 h 867"/>
                          <a:gd name="T60" fmla="*/ 2147483647 w 1178"/>
                          <a:gd name="T61" fmla="*/ 2147483647 h 867"/>
                          <a:gd name="T62" fmla="*/ 2147483647 w 1178"/>
                          <a:gd name="T63" fmla="*/ 2147483647 h 867"/>
                          <a:gd name="T64" fmla="*/ 2147483647 w 1178"/>
                          <a:gd name="T65" fmla="*/ 2147483647 h 867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178"/>
                          <a:gd name="T100" fmla="*/ 0 h 867"/>
                          <a:gd name="T101" fmla="*/ 1178 w 1178"/>
                          <a:gd name="T102" fmla="*/ 867 h 867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178" h="867">
                            <a:moveTo>
                              <a:pt x="635" y="729"/>
                            </a:moveTo>
                            <a:cubicBezTo>
                              <a:pt x="628" y="730"/>
                              <a:pt x="621" y="729"/>
                              <a:pt x="615" y="733"/>
                            </a:cubicBezTo>
                            <a:cubicBezTo>
                              <a:pt x="611" y="735"/>
                              <a:pt x="614" y="742"/>
                              <a:pt x="611" y="745"/>
                            </a:cubicBezTo>
                            <a:cubicBezTo>
                              <a:pt x="602" y="752"/>
                              <a:pt x="582" y="757"/>
                              <a:pt x="570" y="761"/>
                            </a:cubicBezTo>
                            <a:cubicBezTo>
                              <a:pt x="554" y="772"/>
                              <a:pt x="555" y="785"/>
                              <a:pt x="542" y="798"/>
                            </a:cubicBezTo>
                            <a:cubicBezTo>
                              <a:pt x="537" y="803"/>
                              <a:pt x="521" y="813"/>
                              <a:pt x="514" y="818"/>
                            </a:cubicBezTo>
                            <a:cubicBezTo>
                              <a:pt x="501" y="857"/>
                              <a:pt x="518" y="860"/>
                              <a:pt x="473" y="867"/>
                            </a:cubicBezTo>
                            <a:cubicBezTo>
                              <a:pt x="465" y="862"/>
                              <a:pt x="461" y="851"/>
                              <a:pt x="453" y="846"/>
                            </a:cubicBezTo>
                            <a:cubicBezTo>
                              <a:pt x="446" y="841"/>
                              <a:pt x="429" y="838"/>
                              <a:pt x="429" y="838"/>
                            </a:cubicBezTo>
                            <a:cubicBezTo>
                              <a:pt x="402" y="843"/>
                              <a:pt x="406" y="852"/>
                              <a:pt x="384" y="859"/>
                            </a:cubicBezTo>
                            <a:cubicBezTo>
                              <a:pt x="349" y="854"/>
                              <a:pt x="358" y="856"/>
                              <a:pt x="347" y="830"/>
                            </a:cubicBezTo>
                            <a:cubicBezTo>
                              <a:pt x="342" y="704"/>
                              <a:pt x="362" y="737"/>
                              <a:pt x="254" y="729"/>
                            </a:cubicBezTo>
                            <a:cubicBezTo>
                              <a:pt x="244" y="714"/>
                              <a:pt x="246" y="682"/>
                              <a:pt x="230" y="672"/>
                            </a:cubicBezTo>
                            <a:cubicBezTo>
                              <a:pt x="219" y="665"/>
                              <a:pt x="204" y="663"/>
                              <a:pt x="193" y="656"/>
                            </a:cubicBezTo>
                            <a:cubicBezTo>
                              <a:pt x="189" y="638"/>
                              <a:pt x="182" y="628"/>
                              <a:pt x="177" y="611"/>
                            </a:cubicBezTo>
                            <a:cubicBezTo>
                              <a:pt x="173" y="586"/>
                              <a:pt x="171" y="558"/>
                              <a:pt x="153" y="538"/>
                            </a:cubicBezTo>
                            <a:cubicBezTo>
                              <a:pt x="158" y="507"/>
                              <a:pt x="162" y="485"/>
                              <a:pt x="129" y="474"/>
                            </a:cubicBezTo>
                            <a:cubicBezTo>
                              <a:pt x="118" y="463"/>
                              <a:pt x="107" y="456"/>
                              <a:pt x="96" y="445"/>
                            </a:cubicBezTo>
                            <a:cubicBezTo>
                              <a:pt x="89" y="423"/>
                              <a:pt x="70" y="413"/>
                              <a:pt x="52" y="401"/>
                            </a:cubicBezTo>
                            <a:cubicBezTo>
                              <a:pt x="47" y="388"/>
                              <a:pt x="23" y="372"/>
                              <a:pt x="23" y="372"/>
                            </a:cubicBezTo>
                            <a:cubicBezTo>
                              <a:pt x="0" y="337"/>
                              <a:pt x="37" y="309"/>
                              <a:pt x="64" y="291"/>
                            </a:cubicBezTo>
                            <a:cubicBezTo>
                              <a:pt x="75" y="274"/>
                              <a:pt x="76" y="258"/>
                              <a:pt x="96" y="251"/>
                            </a:cubicBezTo>
                            <a:cubicBezTo>
                              <a:pt x="106" y="240"/>
                              <a:pt x="116" y="234"/>
                              <a:pt x="125" y="222"/>
                            </a:cubicBezTo>
                            <a:cubicBezTo>
                              <a:pt x="123" y="206"/>
                              <a:pt x="122" y="190"/>
                              <a:pt x="120" y="174"/>
                            </a:cubicBezTo>
                            <a:cubicBezTo>
                              <a:pt x="119" y="168"/>
                              <a:pt x="109" y="151"/>
                              <a:pt x="120" y="145"/>
                            </a:cubicBezTo>
                            <a:cubicBezTo>
                              <a:pt x="137" y="136"/>
                              <a:pt x="158" y="140"/>
                              <a:pt x="177" y="137"/>
                            </a:cubicBezTo>
                            <a:cubicBezTo>
                              <a:pt x="192" y="122"/>
                              <a:pt x="198" y="83"/>
                              <a:pt x="218" y="76"/>
                            </a:cubicBezTo>
                            <a:cubicBezTo>
                              <a:pt x="237" y="61"/>
                              <a:pt x="275" y="77"/>
                              <a:pt x="299" y="72"/>
                            </a:cubicBezTo>
                            <a:cubicBezTo>
                              <a:pt x="315" y="69"/>
                              <a:pt x="347" y="64"/>
                              <a:pt x="347" y="64"/>
                            </a:cubicBezTo>
                            <a:cubicBezTo>
                              <a:pt x="351" y="61"/>
                              <a:pt x="355" y="58"/>
                              <a:pt x="360" y="56"/>
                            </a:cubicBezTo>
                            <a:cubicBezTo>
                              <a:pt x="365" y="54"/>
                              <a:pt x="371" y="54"/>
                              <a:pt x="376" y="52"/>
                            </a:cubicBezTo>
                            <a:cubicBezTo>
                              <a:pt x="424" y="28"/>
                              <a:pt x="380" y="41"/>
                              <a:pt x="416" y="32"/>
                            </a:cubicBezTo>
                            <a:cubicBezTo>
                              <a:pt x="426" y="27"/>
                              <a:pt x="409" y="0"/>
                              <a:pt x="437" y="7"/>
                            </a:cubicBezTo>
                            <a:cubicBezTo>
                              <a:pt x="465" y="14"/>
                              <a:pt x="555" y="54"/>
                              <a:pt x="583" y="76"/>
                            </a:cubicBezTo>
                            <a:cubicBezTo>
                              <a:pt x="590" y="97"/>
                              <a:pt x="595" y="123"/>
                              <a:pt x="607" y="141"/>
                            </a:cubicBezTo>
                            <a:cubicBezTo>
                              <a:pt x="618" y="185"/>
                              <a:pt x="623" y="189"/>
                              <a:pt x="660" y="206"/>
                            </a:cubicBezTo>
                            <a:cubicBezTo>
                              <a:pt x="673" y="216"/>
                              <a:pt x="650" y="202"/>
                              <a:pt x="688" y="190"/>
                            </a:cubicBezTo>
                            <a:cubicBezTo>
                              <a:pt x="726" y="178"/>
                              <a:pt x="846" y="144"/>
                              <a:pt x="887" y="133"/>
                            </a:cubicBezTo>
                            <a:cubicBezTo>
                              <a:pt x="903" y="128"/>
                              <a:pt x="919" y="125"/>
                              <a:pt x="935" y="121"/>
                            </a:cubicBezTo>
                            <a:cubicBezTo>
                              <a:pt x="946" y="118"/>
                              <a:pt x="968" y="84"/>
                              <a:pt x="968" y="84"/>
                            </a:cubicBezTo>
                            <a:cubicBezTo>
                              <a:pt x="981" y="75"/>
                              <a:pt x="997" y="89"/>
                              <a:pt x="1012" y="84"/>
                            </a:cubicBezTo>
                            <a:cubicBezTo>
                              <a:pt x="1009" y="92"/>
                              <a:pt x="1008" y="101"/>
                              <a:pt x="1004" y="109"/>
                            </a:cubicBezTo>
                            <a:cubicBezTo>
                              <a:pt x="1001" y="114"/>
                              <a:pt x="998" y="119"/>
                              <a:pt x="996" y="125"/>
                            </a:cubicBezTo>
                            <a:cubicBezTo>
                              <a:pt x="993" y="133"/>
                              <a:pt x="988" y="149"/>
                              <a:pt x="988" y="149"/>
                            </a:cubicBezTo>
                            <a:cubicBezTo>
                              <a:pt x="989" y="199"/>
                              <a:pt x="990" y="249"/>
                              <a:pt x="992" y="299"/>
                            </a:cubicBezTo>
                            <a:cubicBezTo>
                              <a:pt x="993" y="318"/>
                              <a:pt x="1004" y="356"/>
                              <a:pt x="1004" y="356"/>
                            </a:cubicBezTo>
                            <a:cubicBezTo>
                              <a:pt x="1002" y="400"/>
                              <a:pt x="981" y="450"/>
                              <a:pt x="1029" y="465"/>
                            </a:cubicBezTo>
                            <a:cubicBezTo>
                              <a:pt x="1037" y="485"/>
                              <a:pt x="1052" y="459"/>
                              <a:pt x="1061" y="461"/>
                            </a:cubicBezTo>
                            <a:cubicBezTo>
                              <a:pt x="1070" y="463"/>
                              <a:pt x="1078" y="469"/>
                              <a:pt x="1085" y="478"/>
                            </a:cubicBezTo>
                            <a:cubicBezTo>
                              <a:pt x="1092" y="487"/>
                              <a:pt x="1102" y="505"/>
                              <a:pt x="1102" y="514"/>
                            </a:cubicBezTo>
                            <a:cubicBezTo>
                              <a:pt x="1105" y="518"/>
                              <a:pt x="1082" y="527"/>
                              <a:pt x="1085" y="530"/>
                            </a:cubicBezTo>
                            <a:cubicBezTo>
                              <a:pt x="1088" y="533"/>
                              <a:pt x="1094" y="534"/>
                              <a:pt x="1097" y="538"/>
                            </a:cubicBezTo>
                            <a:cubicBezTo>
                              <a:pt x="1103" y="545"/>
                              <a:pt x="1105" y="555"/>
                              <a:pt x="1110" y="563"/>
                            </a:cubicBezTo>
                            <a:cubicBezTo>
                              <a:pt x="1123" y="616"/>
                              <a:pt x="1125" y="621"/>
                              <a:pt x="1134" y="709"/>
                            </a:cubicBezTo>
                            <a:cubicBezTo>
                              <a:pt x="1135" y="718"/>
                              <a:pt x="1178" y="691"/>
                              <a:pt x="1170" y="688"/>
                            </a:cubicBezTo>
                            <a:cubicBezTo>
                              <a:pt x="1135" y="693"/>
                              <a:pt x="1089" y="702"/>
                              <a:pt x="1061" y="713"/>
                            </a:cubicBezTo>
                            <a:cubicBezTo>
                              <a:pt x="1033" y="724"/>
                              <a:pt x="1033" y="721"/>
                              <a:pt x="1000" y="725"/>
                            </a:cubicBezTo>
                            <a:cubicBezTo>
                              <a:pt x="981" y="753"/>
                              <a:pt x="1007" y="721"/>
                              <a:pt x="972" y="741"/>
                            </a:cubicBezTo>
                            <a:cubicBezTo>
                              <a:pt x="938" y="760"/>
                              <a:pt x="986" y="745"/>
                              <a:pt x="960" y="765"/>
                            </a:cubicBezTo>
                            <a:cubicBezTo>
                              <a:pt x="951" y="772"/>
                              <a:pt x="930" y="775"/>
                              <a:pt x="919" y="782"/>
                            </a:cubicBezTo>
                            <a:cubicBezTo>
                              <a:pt x="904" y="781"/>
                              <a:pt x="889" y="781"/>
                              <a:pt x="874" y="778"/>
                            </a:cubicBezTo>
                            <a:cubicBezTo>
                              <a:pt x="864" y="776"/>
                              <a:pt x="859" y="766"/>
                              <a:pt x="850" y="761"/>
                            </a:cubicBezTo>
                            <a:cubicBezTo>
                              <a:pt x="834" y="752"/>
                              <a:pt x="815" y="742"/>
                              <a:pt x="797" y="737"/>
                            </a:cubicBezTo>
                            <a:cubicBezTo>
                              <a:pt x="786" y="705"/>
                              <a:pt x="750" y="742"/>
                              <a:pt x="729" y="749"/>
                            </a:cubicBezTo>
                            <a:cubicBezTo>
                              <a:pt x="702" y="744"/>
                              <a:pt x="678" y="734"/>
                              <a:pt x="652" y="725"/>
                            </a:cubicBezTo>
                            <a:cubicBezTo>
                              <a:pt x="646" y="726"/>
                              <a:pt x="635" y="729"/>
                              <a:pt x="635" y="72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75000"/>
                        </a:schemeClr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/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9" name="Freeform 43"/>
                      <p:cNvSpPr>
                        <a:spLocks noChangeAspect="1"/>
                      </p:cNvSpPr>
                      <p:nvPr/>
                    </p:nvSpPr>
                    <p:spPr bwMode="invGray">
                      <a:xfrm>
                        <a:off x="1319840" y="1143000"/>
                        <a:ext cx="1083879" cy="733408"/>
                      </a:xfrm>
                      <a:custGeom>
                        <a:avLst/>
                        <a:gdLst>
                          <a:gd name="T0" fmla="*/ 2147483647 w 1015"/>
                          <a:gd name="T1" fmla="*/ 2147483647 h 722"/>
                          <a:gd name="T2" fmla="*/ 2147483647 w 1015"/>
                          <a:gd name="T3" fmla="*/ 2147483647 h 722"/>
                          <a:gd name="T4" fmla="*/ 2147483647 w 1015"/>
                          <a:gd name="T5" fmla="*/ 2147483647 h 722"/>
                          <a:gd name="T6" fmla="*/ 2147483647 w 1015"/>
                          <a:gd name="T7" fmla="*/ 2147483647 h 722"/>
                          <a:gd name="T8" fmla="*/ 2147483647 w 1015"/>
                          <a:gd name="T9" fmla="*/ 2147483647 h 722"/>
                          <a:gd name="T10" fmla="*/ 2147483647 w 1015"/>
                          <a:gd name="T11" fmla="*/ 2147483647 h 722"/>
                          <a:gd name="T12" fmla="*/ 2147483647 w 1015"/>
                          <a:gd name="T13" fmla="*/ 2147483647 h 722"/>
                          <a:gd name="T14" fmla="*/ 2147483647 w 1015"/>
                          <a:gd name="T15" fmla="*/ 2147483647 h 722"/>
                          <a:gd name="T16" fmla="*/ 2147483647 w 1015"/>
                          <a:gd name="T17" fmla="*/ 2147483647 h 722"/>
                          <a:gd name="T18" fmla="*/ 2147483647 w 1015"/>
                          <a:gd name="T19" fmla="*/ 2147483647 h 722"/>
                          <a:gd name="T20" fmla="*/ 2147483647 w 1015"/>
                          <a:gd name="T21" fmla="*/ 2147483647 h 722"/>
                          <a:gd name="T22" fmla="*/ 2147483647 w 1015"/>
                          <a:gd name="T23" fmla="*/ 2147483647 h 722"/>
                          <a:gd name="T24" fmla="*/ 2147483647 w 1015"/>
                          <a:gd name="T25" fmla="*/ 2147483647 h 722"/>
                          <a:gd name="T26" fmla="*/ 2147483647 w 1015"/>
                          <a:gd name="T27" fmla="*/ 2147483647 h 722"/>
                          <a:gd name="T28" fmla="*/ 2147483647 w 1015"/>
                          <a:gd name="T29" fmla="*/ 2147483647 h 722"/>
                          <a:gd name="T30" fmla="*/ 2147483647 w 1015"/>
                          <a:gd name="T31" fmla="*/ 2147483647 h 722"/>
                          <a:gd name="T32" fmla="*/ 2147483647 w 1015"/>
                          <a:gd name="T33" fmla="*/ 2147483647 h 722"/>
                          <a:gd name="T34" fmla="*/ 2147483647 w 1015"/>
                          <a:gd name="T35" fmla="*/ 2147483647 h 722"/>
                          <a:gd name="T36" fmla="*/ 2147483647 w 1015"/>
                          <a:gd name="T37" fmla="*/ 2147483647 h 722"/>
                          <a:gd name="T38" fmla="*/ 2147483647 w 1015"/>
                          <a:gd name="T39" fmla="*/ 2147483647 h 722"/>
                          <a:gd name="T40" fmla="*/ 2147483647 w 1015"/>
                          <a:gd name="T41" fmla="*/ 2147483647 h 722"/>
                          <a:gd name="T42" fmla="*/ 2147483647 w 1015"/>
                          <a:gd name="T43" fmla="*/ 2147483647 h 722"/>
                          <a:gd name="T44" fmla="*/ 2147483647 w 1015"/>
                          <a:gd name="T45" fmla="*/ 2147483647 h 722"/>
                          <a:gd name="T46" fmla="*/ 2147483647 w 1015"/>
                          <a:gd name="T47" fmla="*/ 2147483647 h 722"/>
                          <a:gd name="T48" fmla="*/ 2147483647 w 1015"/>
                          <a:gd name="T49" fmla="*/ 2147483647 h 722"/>
                          <a:gd name="T50" fmla="*/ 2147483647 w 1015"/>
                          <a:gd name="T51" fmla="*/ 2147483647 h 722"/>
                          <a:gd name="T52" fmla="*/ 2147483647 w 1015"/>
                          <a:gd name="T53" fmla="*/ 2147483647 h 722"/>
                          <a:gd name="T54" fmla="*/ 2147483647 w 1015"/>
                          <a:gd name="T55" fmla="*/ 2147483647 h 722"/>
                          <a:gd name="T56" fmla="*/ 2147483647 w 1015"/>
                          <a:gd name="T57" fmla="*/ 2147483647 h 722"/>
                          <a:gd name="T58" fmla="*/ 2147483647 w 1015"/>
                          <a:gd name="T59" fmla="*/ 2147483647 h 722"/>
                          <a:gd name="T60" fmla="*/ 2147483647 w 1015"/>
                          <a:gd name="T61" fmla="*/ 2147483647 h 722"/>
                          <a:gd name="T62" fmla="*/ 2147483647 w 1015"/>
                          <a:gd name="T63" fmla="*/ 2147483647 h 722"/>
                          <a:gd name="T64" fmla="*/ 2147483647 w 1015"/>
                          <a:gd name="T65" fmla="*/ 2147483647 h 722"/>
                          <a:gd name="T66" fmla="*/ 2147483647 w 1015"/>
                          <a:gd name="T67" fmla="*/ 2147483647 h 722"/>
                          <a:gd name="T68" fmla="*/ 2147483647 w 1015"/>
                          <a:gd name="T69" fmla="*/ 2147483647 h 722"/>
                          <a:gd name="T70" fmla="*/ 2147483647 w 1015"/>
                          <a:gd name="T71" fmla="*/ 2147483647 h 722"/>
                          <a:gd name="T72" fmla="*/ 2147483647 w 1015"/>
                          <a:gd name="T73" fmla="*/ 2147483647 h 722"/>
                          <a:gd name="T74" fmla="*/ 2147483647 w 1015"/>
                          <a:gd name="T75" fmla="*/ 2147483647 h 722"/>
                          <a:gd name="T76" fmla="*/ 2147483647 w 1015"/>
                          <a:gd name="T77" fmla="*/ 2147483647 h 722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1015"/>
                          <a:gd name="T118" fmla="*/ 0 h 722"/>
                          <a:gd name="T119" fmla="*/ 1015 w 1015"/>
                          <a:gd name="T120" fmla="*/ 722 h 722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1015" h="722">
                            <a:moveTo>
                              <a:pt x="11" y="169"/>
                            </a:moveTo>
                            <a:cubicBezTo>
                              <a:pt x="25" y="173"/>
                              <a:pt x="25" y="189"/>
                              <a:pt x="33" y="202"/>
                            </a:cubicBezTo>
                            <a:cubicBezTo>
                              <a:pt x="38" y="217"/>
                              <a:pt x="42" y="233"/>
                              <a:pt x="46" y="249"/>
                            </a:cubicBezTo>
                            <a:cubicBezTo>
                              <a:pt x="39" y="366"/>
                              <a:pt x="53" y="285"/>
                              <a:pt x="27" y="326"/>
                            </a:cubicBezTo>
                            <a:cubicBezTo>
                              <a:pt x="22" y="342"/>
                              <a:pt x="16" y="357"/>
                              <a:pt x="11" y="373"/>
                            </a:cubicBezTo>
                            <a:cubicBezTo>
                              <a:pt x="14" y="386"/>
                              <a:pt x="21" y="394"/>
                              <a:pt x="24" y="407"/>
                            </a:cubicBezTo>
                            <a:cubicBezTo>
                              <a:pt x="31" y="433"/>
                              <a:pt x="32" y="440"/>
                              <a:pt x="46" y="460"/>
                            </a:cubicBezTo>
                            <a:cubicBezTo>
                              <a:pt x="51" y="474"/>
                              <a:pt x="58" y="486"/>
                              <a:pt x="72" y="490"/>
                            </a:cubicBezTo>
                            <a:cubicBezTo>
                              <a:pt x="78" y="495"/>
                              <a:pt x="89" y="496"/>
                              <a:pt x="91" y="504"/>
                            </a:cubicBezTo>
                            <a:cubicBezTo>
                              <a:pt x="90" y="510"/>
                              <a:pt x="74" y="502"/>
                              <a:pt x="68" y="506"/>
                            </a:cubicBezTo>
                            <a:cubicBezTo>
                              <a:pt x="62" y="509"/>
                              <a:pt x="54" y="517"/>
                              <a:pt x="56" y="524"/>
                            </a:cubicBezTo>
                            <a:cubicBezTo>
                              <a:pt x="59" y="536"/>
                              <a:pt x="67" y="538"/>
                              <a:pt x="75" y="548"/>
                            </a:cubicBezTo>
                            <a:cubicBezTo>
                              <a:pt x="78" y="557"/>
                              <a:pt x="75" y="558"/>
                              <a:pt x="65" y="567"/>
                            </a:cubicBezTo>
                            <a:cubicBezTo>
                              <a:pt x="59" y="572"/>
                              <a:pt x="62" y="587"/>
                              <a:pt x="62" y="587"/>
                            </a:cubicBezTo>
                            <a:cubicBezTo>
                              <a:pt x="55" y="612"/>
                              <a:pt x="59" y="602"/>
                              <a:pt x="49" y="617"/>
                            </a:cubicBezTo>
                            <a:cubicBezTo>
                              <a:pt x="53" y="649"/>
                              <a:pt x="52" y="656"/>
                              <a:pt x="72" y="675"/>
                            </a:cubicBezTo>
                            <a:cubicBezTo>
                              <a:pt x="76" y="690"/>
                              <a:pt x="76" y="694"/>
                              <a:pt x="91" y="699"/>
                            </a:cubicBezTo>
                            <a:cubicBezTo>
                              <a:pt x="127" y="694"/>
                              <a:pt x="108" y="693"/>
                              <a:pt x="132" y="685"/>
                            </a:cubicBezTo>
                            <a:cubicBezTo>
                              <a:pt x="134" y="685"/>
                              <a:pt x="172" y="684"/>
                              <a:pt x="184" y="692"/>
                            </a:cubicBezTo>
                            <a:cubicBezTo>
                              <a:pt x="194" y="699"/>
                              <a:pt x="206" y="722"/>
                              <a:pt x="206" y="722"/>
                            </a:cubicBezTo>
                            <a:cubicBezTo>
                              <a:pt x="244" y="712"/>
                              <a:pt x="236" y="664"/>
                              <a:pt x="263" y="655"/>
                            </a:cubicBezTo>
                            <a:cubicBezTo>
                              <a:pt x="288" y="657"/>
                              <a:pt x="294" y="662"/>
                              <a:pt x="314" y="669"/>
                            </a:cubicBezTo>
                            <a:cubicBezTo>
                              <a:pt x="328" y="667"/>
                              <a:pt x="341" y="669"/>
                              <a:pt x="353" y="664"/>
                            </a:cubicBezTo>
                            <a:cubicBezTo>
                              <a:pt x="369" y="660"/>
                              <a:pt x="353" y="629"/>
                              <a:pt x="350" y="617"/>
                            </a:cubicBezTo>
                            <a:cubicBezTo>
                              <a:pt x="358" y="592"/>
                              <a:pt x="347" y="618"/>
                              <a:pt x="391" y="605"/>
                            </a:cubicBezTo>
                            <a:cubicBezTo>
                              <a:pt x="399" y="602"/>
                              <a:pt x="396" y="589"/>
                              <a:pt x="398" y="581"/>
                            </a:cubicBezTo>
                            <a:cubicBezTo>
                              <a:pt x="415" y="583"/>
                              <a:pt x="425" y="582"/>
                              <a:pt x="436" y="595"/>
                            </a:cubicBezTo>
                            <a:cubicBezTo>
                              <a:pt x="465" y="589"/>
                              <a:pt x="460" y="583"/>
                              <a:pt x="484" y="575"/>
                            </a:cubicBezTo>
                            <a:cubicBezTo>
                              <a:pt x="494" y="581"/>
                              <a:pt x="504" y="582"/>
                              <a:pt x="513" y="591"/>
                            </a:cubicBezTo>
                            <a:cubicBezTo>
                              <a:pt x="518" y="596"/>
                              <a:pt x="525" y="612"/>
                              <a:pt x="532" y="614"/>
                            </a:cubicBezTo>
                            <a:cubicBezTo>
                              <a:pt x="559" y="622"/>
                              <a:pt x="591" y="622"/>
                              <a:pt x="618" y="625"/>
                            </a:cubicBezTo>
                            <a:cubicBezTo>
                              <a:pt x="640" y="624"/>
                              <a:pt x="661" y="624"/>
                              <a:pt x="682" y="622"/>
                            </a:cubicBezTo>
                            <a:cubicBezTo>
                              <a:pt x="685" y="622"/>
                              <a:pt x="688" y="616"/>
                              <a:pt x="691" y="617"/>
                            </a:cubicBezTo>
                            <a:cubicBezTo>
                              <a:pt x="695" y="619"/>
                              <a:pt x="694" y="625"/>
                              <a:pt x="695" y="628"/>
                            </a:cubicBezTo>
                            <a:cubicBezTo>
                              <a:pt x="696" y="636"/>
                              <a:pt x="691" y="647"/>
                              <a:pt x="698" y="652"/>
                            </a:cubicBezTo>
                            <a:cubicBezTo>
                              <a:pt x="699" y="652"/>
                              <a:pt x="791" y="658"/>
                              <a:pt x="794" y="658"/>
                            </a:cubicBezTo>
                            <a:cubicBezTo>
                              <a:pt x="814" y="657"/>
                              <a:pt x="834" y="659"/>
                              <a:pt x="854" y="655"/>
                            </a:cubicBezTo>
                            <a:cubicBezTo>
                              <a:pt x="858" y="654"/>
                              <a:pt x="860" y="649"/>
                              <a:pt x="861" y="645"/>
                            </a:cubicBezTo>
                            <a:cubicBezTo>
                              <a:pt x="872" y="620"/>
                              <a:pt x="867" y="614"/>
                              <a:pt x="890" y="598"/>
                            </a:cubicBezTo>
                            <a:cubicBezTo>
                              <a:pt x="907" y="540"/>
                              <a:pt x="870" y="553"/>
                              <a:pt x="947" y="558"/>
                            </a:cubicBezTo>
                            <a:cubicBezTo>
                              <a:pt x="960" y="554"/>
                              <a:pt x="963" y="555"/>
                              <a:pt x="973" y="544"/>
                            </a:cubicBezTo>
                            <a:cubicBezTo>
                              <a:pt x="978" y="538"/>
                              <a:pt x="985" y="538"/>
                              <a:pt x="989" y="532"/>
                            </a:cubicBezTo>
                            <a:cubicBezTo>
                              <a:pt x="991" y="528"/>
                              <a:pt x="992" y="514"/>
                              <a:pt x="992" y="514"/>
                            </a:cubicBezTo>
                            <a:cubicBezTo>
                              <a:pt x="987" y="485"/>
                              <a:pt x="984" y="485"/>
                              <a:pt x="960" y="477"/>
                            </a:cubicBezTo>
                            <a:cubicBezTo>
                              <a:pt x="954" y="468"/>
                              <a:pt x="935" y="454"/>
                              <a:pt x="935" y="454"/>
                            </a:cubicBezTo>
                            <a:cubicBezTo>
                              <a:pt x="924" y="435"/>
                              <a:pt x="891" y="438"/>
                              <a:pt x="871" y="434"/>
                            </a:cubicBezTo>
                            <a:cubicBezTo>
                              <a:pt x="857" y="411"/>
                              <a:pt x="902" y="412"/>
                              <a:pt x="890" y="399"/>
                            </a:cubicBezTo>
                            <a:cubicBezTo>
                              <a:pt x="895" y="383"/>
                              <a:pt x="897" y="370"/>
                              <a:pt x="905" y="356"/>
                            </a:cubicBezTo>
                            <a:cubicBezTo>
                              <a:pt x="907" y="345"/>
                              <a:pt x="919" y="340"/>
                              <a:pt x="912" y="331"/>
                            </a:cubicBezTo>
                            <a:cubicBezTo>
                              <a:pt x="905" y="322"/>
                              <a:pt x="862" y="315"/>
                              <a:pt x="865" y="303"/>
                            </a:cubicBezTo>
                            <a:cubicBezTo>
                              <a:pt x="863" y="291"/>
                              <a:pt x="912" y="278"/>
                              <a:pt x="932" y="261"/>
                            </a:cubicBezTo>
                            <a:cubicBezTo>
                              <a:pt x="956" y="245"/>
                              <a:pt x="999" y="217"/>
                              <a:pt x="1007" y="207"/>
                            </a:cubicBezTo>
                            <a:cubicBezTo>
                              <a:pt x="1015" y="197"/>
                              <a:pt x="997" y="194"/>
                              <a:pt x="983" y="201"/>
                            </a:cubicBezTo>
                            <a:cubicBezTo>
                              <a:pt x="969" y="208"/>
                              <a:pt x="944" y="236"/>
                              <a:pt x="920" y="249"/>
                            </a:cubicBezTo>
                            <a:cubicBezTo>
                              <a:pt x="913" y="243"/>
                              <a:pt x="844" y="280"/>
                              <a:pt x="836" y="280"/>
                            </a:cubicBezTo>
                            <a:cubicBezTo>
                              <a:pt x="811" y="278"/>
                              <a:pt x="786" y="277"/>
                              <a:pt x="762" y="276"/>
                            </a:cubicBezTo>
                            <a:cubicBezTo>
                              <a:pt x="749" y="272"/>
                              <a:pt x="734" y="275"/>
                              <a:pt x="724" y="266"/>
                            </a:cubicBezTo>
                            <a:cubicBezTo>
                              <a:pt x="716" y="259"/>
                              <a:pt x="712" y="246"/>
                              <a:pt x="705" y="239"/>
                            </a:cubicBezTo>
                            <a:cubicBezTo>
                              <a:pt x="694" y="229"/>
                              <a:pt x="674" y="230"/>
                              <a:pt x="660" y="225"/>
                            </a:cubicBezTo>
                            <a:cubicBezTo>
                              <a:pt x="652" y="213"/>
                              <a:pt x="648" y="199"/>
                              <a:pt x="644" y="186"/>
                            </a:cubicBezTo>
                            <a:cubicBezTo>
                              <a:pt x="641" y="179"/>
                              <a:pt x="640" y="172"/>
                              <a:pt x="637" y="165"/>
                            </a:cubicBezTo>
                            <a:cubicBezTo>
                              <a:pt x="637" y="162"/>
                              <a:pt x="611" y="153"/>
                              <a:pt x="611" y="153"/>
                            </a:cubicBezTo>
                            <a:cubicBezTo>
                              <a:pt x="587" y="90"/>
                              <a:pt x="617" y="97"/>
                              <a:pt x="593" y="69"/>
                            </a:cubicBezTo>
                            <a:cubicBezTo>
                              <a:pt x="585" y="44"/>
                              <a:pt x="754" y="173"/>
                              <a:pt x="731" y="165"/>
                            </a:cubicBezTo>
                            <a:cubicBezTo>
                              <a:pt x="726" y="156"/>
                              <a:pt x="786" y="160"/>
                              <a:pt x="759" y="135"/>
                            </a:cubicBezTo>
                            <a:cubicBezTo>
                              <a:pt x="732" y="110"/>
                              <a:pt x="612" y="35"/>
                              <a:pt x="570" y="15"/>
                            </a:cubicBezTo>
                            <a:cubicBezTo>
                              <a:pt x="559" y="0"/>
                              <a:pt x="515" y="15"/>
                              <a:pt x="506" y="15"/>
                            </a:cubicBezTo>
                            <a:cubicBezTo>
                              <a:pt x="477" y="7"/>
                              <a:pt x="452" y="11"/>
                              <a:pt x="423" y="15"/>
                            </a:cubicBezTo>
                            <a:cubicBezTo>
                              <a:pt x="406" y="26"/>
                              <a:pt x="374" y="20"/>
                              <a:pt x="353" y="24"/>
                            </a:cubicBezTo>
                            <a:cubicBezTo>
                              <a:pt x="306" y="33"/>
                              <a:pt x="256" y="48"/>
                              <a:pt x="209" y="58"/>
                            </a:cubicBezTo>
                            <a:cubicBezTo>
                              <a:pt x="178" y="74"/>
                              <a:pt x="236" y="64"/>
                              <a:pt x="171" y="78"/>
                            </a:cubicBezTo>
                            <a:cubicBezTo>
                              <a:pt x="167" y="79"/>
                              <a:pt x="165" y="83"/>
                              <a:pt x="161" y="85"/>
                            </a:cubicBezTo>
                            <a:cubicBezTo>
                              <a:pt x="155" y="88"/>
                              <a:pt x="142" y="92"/>
                              <a:pt x="142" y="92"/>
                            </a:cubicBezTo>
                            <a:cubicBezTo>
                              <a:pt x="135" y="98"/>
                              <a:pt x="117" y="105"/>
                              <a:pt x="117" y="105"/>
                            </a:cubicBezTo>
                            <a:cubicBezTo>
                              <a:pt x="102" y="115"/>
                              <a:pt x="83" y="129"/>
                              <a:pt x="65" y="135"/>
                            </a:cubicBezTo>
                            <a:cubicBezTo>
                              <a:pt x="56" y="139"/>
                              <a:pt x="48" y="139"/>
                              <a:pt x="39" y="142"/>
                            </a:cubicBezTo>
                            <a:cubicBezTo>
                              <a:pt x="33" y="143"/>
                              <a:pt x="20" y="148"/>
                              <a:pt x="20" y="148"/>
                            </a:cubicBezTo>
                            <a:cubicBezTo>
                              <a:pt x="7" y="169"/>
                              <a:pt x="0" y="169"/>
                              <a:pt x="11" y="169"/>
                            </a:cubicBezTo>
                            <a:close/>
                          </a:path>
                        </a:pathLst>
                      </a:cu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 anchor="ctr"/>
                      <a:lstStyle/>
                      <a:p>
                        <a:pPr eaLnBrk="1" hangingPunct="1">
                          <a:defRPr/>
                        </a:pPr>
                        <a:endParaRPr lang="pl-PL" sz="2400"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5" name="pole tekstowe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0867" y="2685559"/>
                      <a:ext cx="242141" cy="2232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pl-PL" altLang="pl-PL"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6" name="pole tekstowe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29874" y="2234623"/>
                      <a:ext cx="569794" cy="2232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pl-PL" altLang="pl-PL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37" name="pole tekstowe 36"/>
                    <p:cNvSpPr txBox="1"/>
                    <p:nvPr/>
                  </p:nvSpPr>
                  <p:spPr bwMode="auto">
                    <a:xfrm>
                      <a:off x="1335005" y="2750379"/>
                      <a:ext cx="423732" cy="223284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pl-PL" sz="16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pole tekstowe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3374" y="2556646"/>
                      <a:ext cx="181607" cy="2232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pl-PL" altLang="pl-P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39" name="pole tekstowe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95885" y="1656765"/>
                      <a:ext cx="181458" cy="2232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pl-PL" altLang="pl-PL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40" name="pole tekstowe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97435" y="2298461"/>
                      <a:ext cx="182660" cy="2232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pl-PL" altLang="pl-P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1" name="pole tekstowe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5988" y="3177497"/>
                      <a:ext cx="659405" cy="2232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pl-PL" altLang="pl-PL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42" name="pole tekstowe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41745" y="2942717"/>
                      <a:ext cx="181607" cy="2232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pl-PL" altLang="pl-PL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43" name="pole tekstowe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30137" y="3201077"/>
                      <a:ext cx="181458" cy="2232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pl-PL" altLang="pl-PL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p:txBody>
                </p:sp>
              </p:grpSp>
              <p:sp>
                <p:nvSpPr>
                  <p:cNvPr id="31" name="pole tekstowe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2726" y="3351765"/>
                    <a:ext cx="180976" cy="2089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</a:t>
                    </a:r>
                  </a:p>
                </p:txBody>
              </p:sp>
              <p:sp>
                <p:nvSpPr>
                  <p:cNvPr id="32" name="pole tekstowe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8013" y="2905268"/>
                    <a:ext cx="576063" cy="2089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</a:t>
                    </a:r>
                  </a:p>
                </p:txBody>
              </p:sp>
              <p:sp>
                <p:nvSpPr>
                  <p:cNvPr id="33" name="pole tekstowe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7824" y="2132856"/>
                    <a:ext cx="216024" cy="2089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r>
                      <a:rPr lang="pl-PL" altLang="pl-PL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25" name="pole tekstowe 30"/>
              <p:cNvSpPr txBox="1">
                <a:spLocks noChangeArrowheads="1"/>
              </p:cNvSpPr>
              <p:nvPr/>
            </p:nvSpPr>
            <p:spPr bwMode="auto">
              <a:xfrm>
                <a:off x="1360037" y="1973803"/>
                <a:ext cx="144981" cy="201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r>
                  <a:rPr lang="pl-PL" altLang="pl-PL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6" name="pole tekstowe 30"/>
              <p:cNvSpPr txBox="1">
                <a:spLocks noChangeArrowheads="1"/>
              </p:cNvSpPr>
              <p:nvPr/>
            </p:nvSpPr>
            <p:spPr bwMode="auto">
              <a:xfrm>
                <a:off x="2429546" y="2936669"/>
                <a:ext cx="144981" cy="201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pl-PL" altLang="pl-PL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pole tekstowe 30"/>
            <p:cNvSpPr txBox="1">
              <a:spLocks noChangeArrowheads="1"/>
            </p:cNvSpPr>
            <p:nvPr/>
          </p:nvSpPr>
          <p:spPr bwMode="auto">
            <a:xfrm>
              <a:off x="7448345" y="2685688"/>
              <a:ext cx="187343" cy="20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pl-PL" altLang="pl-PL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9816" y="109668"/>
            <a:ext cx="7709014" cy="773978"/>
          </a:xfrm>
        </p:spPr>
        <p:txBody>
          <a:bodyPr/>
          <a:lstStyle/>
          <a:p>
            <a:r>
              <a:rPr kumimoji="1" lang="pl-PL" altLang="en-US" dirty="0">
                <a:latin typeface="Arial" panose="020B0604020202020204" pitchFamily="34" charset="0"/>
                <a:cs typeface="Arial" panose="020B0604020202020204" pitchFamily="34" charset="0"/>
                <a:sym typeface="MS PGothic" panose="020B0600070205080204" pitchFamily="34" charset="-128"/>
              </a:rPr>
              <a:t>Projekty zakończone w 2016 r. w poszczególnych regionach</a:t>
            </a:r>
            <a:r>
              <a:rPr kumimoji="1" lang="en-US" altLang="pl-PL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kumimoji="1" lang="en-US" altLang="pl-PL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794" y="3264988"/>
            <a:ext cx="1035962" cy="786823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 flipV="1">
            <a:off x="10149124" y="3953528"/>
            <a:ext cx="843670" cy="319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ojekt domyślny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IZ2">
  <a:themeElements>
    <a:clrScheme name="PAIZ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IZ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PAIZ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PAIZ2">
  <a:themeElements>
    <a:clrScheme name="PAIZ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IZ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PAIZ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8_PAIZ2">
  <a:themeElements>
    <a:clrScheme name="PAIZ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IZ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PAIZ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050" dirty="0" smtClean="0">
            <a:solidFill>
              <a:schemeClr val="bg1"/>
            </a:solidFill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050" dirty="0" smtClean="0">
            <a:solidFill>
              <a:schemeClr val="bg1"/>
            </a:solidFill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AIZ motyw 16,9">
  <a:themeElements>
    <a:clrScheme name="Kolory PAIZ">
      <a:dk1>
        <a:srgbClr val="585958"/>
      </a:dk1>
      <a:lt1>
        <a:srgbClr val="FFFFFF"/>
      </a:lt1>
      <a:dk2>
        <a:srgbClr val="C00000"/>
      </a:dk2>
      <a:lt2>
        <a:srgbClr val="D6D7D6"/>
      </a:lt2>
      <a:accent1>
        <a:srgbClr val="C00000"/>
      </a:accent1>
      <a:accent2>
        <a:srgbClr val="3E65B6"/>
      </a:accent2>
      <a:accent3>
        <a:srgbClr val="5082E7"/>
      </a:accent3>
      <a:accent4>
        <a:srgbClr val="5F98FF"/>
      </a:accent4>
      <a:accent5>
        <a:srgbClr val="ACCEEB"/>
      </a:accent5>
      <a:accent6>
        <a:srgbClr val="B9DFFF"/>
      </a:accent6>
      <a:hlink>
        <a:srgbClr val="C2DFFD"/>
      </a:hlink>
      <a:folHlink>
        <a:srgbClr val="C2DFFD"/>
      </a:folHlink>
    </a:clrScheme>
    <a:fontScheme name="PAIZ Czcionki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IZ motyw 16,9" id="{34FA8343-36EA-4F29-9B59-61E03B6A38E7}" vid="{62159BF4-E137-492D-9AA6-FF000C7188BB}"/>
    </a:ext>
  </a:extLst>
</a:theme>
</file>

<file path=ppt/theme/theme16.xml><?xml version="1.0" encoding="utf-8"?>
<a:theme xmlns:a="http://schemas.openxmlformats.org/drawingml/2006/main" name="1_PAIZ motyw 16,9">
  <a:themeElements>
    <a:clrScheme name="Kolory PAIZ">
      <a:dk1>
        <a:srgbClr val="585958"/>
      </a:dk1>
      <a:lt1>
        <a:srgbClr val="FFFFFF"/>
      </a:lt1>
      <a:dk2>
        <a:srgbClr val="C00000"/>
      </a:dk2>
      <a:lt2>
        <a:srgbClr val="D6D7D6"/>
      </a:lt2>
      <a:accent1>
        <a:srgbClr val="C00000"/>
      </a:accent1>
      <a:accent2>
        <a:srgbClr val="3E65B6"/>
      </a:accent2>
      <a:accent3>
        <a:srgbClr val="5082E7"/>
      </a:accent3>
      <a:accent4>
        <a:srgbClr val="5F98FF"/>
      </a:accent4>
      <a:accent5>
        <a:srgbClr val="ACCEEB"/>
      </a:accent5>
      <a:accent6>
        <a:srgbClr val="B9DFFF"/>
      </a:accent6>
      <a:hlink>
        <a:srgbClr val="C2DFFD"/>
      </a:hlink>
      <a:folHlink>
        <a:srgbClr val="C2DFFD"/>
      </a:folHlink>
    </a:clrScheme>
    <a:fontScheme name="PAIZ Czcionki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IZ motyw 16,9" id="{22111E49-F9FB-4864-A588-F818665650A9}" vid="{9792B013-4AE1-45C8-BC6E-89DAEDF73882}"/>
    </a:ext>
  </a:extLst>
</a:theme>
</file>

<file path=ppt/theme/theme17.xml><?xml version="1.0" encoding="utf-8"?>
<a:theme xmlns:a="http://schemas.openxmlformats.org/drawingml/2006/main" name="2_PAIZ motyw 16,9">
  <a:themeElements>
    <a:clrScheme name="Kolory PAIZ">
      <a:dk1>
        <a:srgbClr val="585958"/>
      </a:dk1>
      <a:lt1>
        <a:srgbClr val="FFFFFF"/>
      </a:lt1>
      <a:dk2>
        <a:srgbClr val="C00000"/>
      </a:dk2>
      <a:lt2>
        <a:srgbClr val="D6D7D6"/>
      </a:lt2>
      <a:accent1>
        <a:srgbClr val="C00000"/>
      </a:accent1>
      <a:accent2>
        <a:srgbClr val="3E65B6"/>
      </a:accent2>
      <a:accent3>
        <a:srgbClr val="5082E7"/>
      </a:accent3>
      <a:accent4>
        <a:srgbClr val="5F98FF"/>
      </a:accent4>
      <a:accent5>
        <a:srgbClr val="ACCEEB"/>
      </a:accent5>
      <a:accent6>
        <a:srgbClr val="B9DFFF"/>
      </a:accent6>
      <a:hlink>
        <a:srgbClr val="C2DFFD"/>
      </a:hlink>
      <a:folHlink>
        <a:srgbClr val="C2DFFD"/>
      </a:folHlink>
    </a:clrScheme>
    <a:fontScheme name="PAIZ Czcionki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IZ motyw 16,9" id="{22111E49-F9FB-4864-A588-F818665650A9}" vid="{9792B013-4AE1-45C8-BC6E-89DAEDF73882}"/>
    </a:ext>
  </a:extLst>
</a:theme>
</file>

<file path=ppt/theme/theme18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ojekt domyślny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rojekt domyślny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Projekt domyślny">
  <a:themeElements>
    <a:clrScheme name="9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Projekt domyślny">
      <a:majorFont>
        <a:latin typeface="Arial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ays Poland IT - nowa">
  <a:themeElements>
    <a:clrScheme name="Hays - new">
      <a:dk1>
        <a:srgbClr val="000000"/>
      </a:dk1>
      <a:lt1>
        <a:srgbClr val="FFFFFF"/>
      </a:lt1>
      <a:dk2>
        <a:srgbClr val="002776"/>
      </a:dk2>
      <a:lt2>
        <a:srgbClr val="CCAFD7"/>
      </a:lt2>
      <a:accent1>
        <a:srgbClr val="009FDA"/>
      </a:accent1>
      <a:accent2>
        <a:srgbClr val="33B2E1"/>
      </a:accent2>
      <a:accent3>
        <a:srgbClr val="66C5E9"/>
      </a:accent3>
      <a:accent4>
        <a:srgbClr val="80379B"/>
      </a:accent4>
      <a:accent5>
        <a:srgbClr val="995FAF"/>
      </a:accent5>
      <a:accent6>
        <a:srgbClr val="B387C3"/>
      </a:accent6>
      <a:hlink>
        <a:srgbClr val="995FAF"/>
      </a:hlink>
      <a:folHlink>
        <a:srgbClr val="80379B"/>
      </a:folHlink>
    </a:clrScheme>
    <a:fontScheme name="Copy of Hay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py of Hays Template 1">
        <a:dk1>
          <a:srgbClr val="000000"/>
        </a:dk1>
        <a:lt1>
          <a:srgbClr val="FFFFFF"/>
        </a:lt1>
        <a:dk2>
          <a:srgbClr val="002776"/>
        </a:dk2>
        <a:lt2>
          <a:srgbClr val="CCAFD7"/>
        </a:lt2>
        <a:accent1>
          <a:srgbClr val="009FDA"/>
        </a:accent1>
        <a:accent2>
          <a:srgbClr val="B387C3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A27AB0"/>
        </a:accent6>
        <a:hlink>
          <a:srgbClr val="995FAF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Hays Template 2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D37600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Hays Template 3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C31B78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Hays Template 4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ster AHK Neu 2010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Master AHK Neu 2010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6_PAIZ2">
  <a:themeElements>
    <a:clrScheme name="PAIZ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IZ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PAIZ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7_PAIZ2">
  <a:themeElements>
    <a:clrScheme name="PAIZ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IZ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PAIZ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IZ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IZ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167680</TotalTime>
  <Words>786</Words>
  <Application>Microsoft Office PowerPoint</Application>
  <PresentationFormat>Niestandardowy</PresentationFormat>
  <Paragraphs>241</Paragraphs>
  <Slides>14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17</vt:i4>
      </vt:variant>
      <vt:variant>
        <vt:lpstr>Tytuły slajdów</vt:lpstr>
      </vt:variant>
      <vt:variant>
        <vt:i4>14</vt:i4>
      </vt:variant>
    </vt:vector>
  </HeadingPairs>
  <TitlesOfParts>
    <vt:vector size="31" baseType="lpstr">
      <vt:lpstr>1_Projekt domyślny</vt:lpstr>
      <vt:lpstr>3_Projekt domyślny</vt:lpstr>
      <vt:lpstr>2_Projekt domyślny</vt:lpstr>
      <vt:lpstr>9_Projekt domyślny</vt:lpstr>
      <vt:lpstr>Hays Poland IT - nowa</vt:lpstr>
      <vt:lpstr>Master AHK Neu 2010</vt:lpstr>
      <vt:lpstr>1_Master AHK Neu 2010</vt:lpstr>
      <vt:lpstr>36_PAIZ2</vt:lpstr>
      <vt:lpstr>37_PAIZ2</vt:lpstr>
      <vt:lpstr>PAIZ2</vt:lpstr>
      <vt:lpstr>1_PAIZ2</vt:lpstr>
      <vt:lpstr>38_PAIZ2</vt:lpstr>
      <vt:lpstr>8_Custom Design</vt:lpstr>
      <vt:lpstr>9_Custom Design</vt:lpstr>
      <vt:lpstr>PAIZ motyw 16,9</vt:lpstr>
      <vt:lpstr>1_PAIZ motyw 16,9</vt:lpstr>
      <vt:lpstr>2_PAIZ motyw 16,9</vt:lpstr>
      <vt:lpstr>Prezentacja programu PowerPoint</vt:lpstr>
      <vt:lpstr>Prezentacja programu PowerPoint</vt:lpstr>
      <vt:lpstr>Światowe przepływy Bezpośrednich Inwestycji Zagranicznych (BIZ) w 2015 r. </vt:lpstr>
      <vt:lpstr>BIZ w 2016 roku w PAIiIZ /PAIiH</vt:lpstr>
      <vt:lpstr>Inwestycje w 2016 r. według typu </vt:lpstr>
      <vt:lpstr>Projekty zakończone w 2015 oraz 2016</vt:lpstr>
      <vt:lpstr>Projekty zakończone w 2016 r. według kraju pochodzenia kapitału </vt:lpstr>
      <vt:lpstr>Projekty zakończone w 2016 r. w ujęciu sektorowym </vt:lpstr>
      <vt:lpstr>Projekty zakończone w 2016 r. w poszczególnych regionach </vt:lpstr>
      <vt:lpstr>Prezentacja programu PowerPoint</vt:lpstr>
      <vt:lpstr>Charakterystyka projektów zakończonych w 2016 r.  </vt:lpstr>
      <vt:lpstr>Projekty aktywne obsługiwane przez PAIiIZ  (styczeń 2017 r.) </vt:lpstr>
      <vt:lpstr>Dane kontaktowe</vt:lpstr>
      <vt:lpstr>Prezentacja programu PowerPoint</vt:lpstr>
    </vt:vector>
  </TitlesOfParts>
  <Company>PAIiIZ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morski</dc:creator>
  <cp:lastModifiedBy>Mariusz1 Rudzki</cp:lastModifiedBy>
  <cp:revision>2029</cp:revision>
  <cp:lastPrinted>2016-06-15T07:53:50Z</cp:lastPrinted>
  <dcterms:created xsi:type="dcterms:W3CDTF">2008-09-29T09:16:54Z</dcterms:created>
  <dcterms:modified xsi:type="dcterms:W3CDTF">2017-03-17T07:07:43Z</dcterms:modified>
</cp:coreProperties>
</file>